
<file path=[Content_Types].xml><?xml version="1.0" encoding="utf-8"?>
<Types xmlns="http://schemas.openxmlformats.org/package/2006/content-types">
  <Override PartName="/_rels/.rels" ContentType="application/vnd.openxmlformats-package.relationships+xml"/>
  <Override PartName="/ppt/_rels/presentation.xml.rels" ContentType="application/vnd.openxmlformats-package.relationships+xml"/>
  <Override PartName="/ppt/slides/slide96.xml" ContentType="application/vnd.openxmlformats-officedocument.presentationml.slide+xml"/>
  <Override PartName="/ppt/slides/slide95.xml" ContentType="application/vnd.openxmlformats-officedocument.presentationml.slide+xml"/>
  <Override PartName="/ppt/slides/slide94.xml" ContentType="application/vnd.openxmlformats-officedocument.presentationml.slide+xml"/>
  <Override PartName="/ppt/slides/slide90.xml" ContentType="application/vnd.openxmlformats-officedocument.presentationml.slide+xml"/>
  <Override PartName="/ppt/slides/slide87.xml" ContentType="application/vnd.openxmlformats-officedocument.presentationml.slide+xml"/>
  <Override PartName="/ppt/slides/slide93.xml" ContentType="application/vnd.openxmlformats-officedocument.presentationml.slide+xml"/>
  <Override PartName="/ppt/slides/slide86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3.xml" ContentType="application/vnd.openxmlformats-officedocument.presentationml.slide+xml"/>
  <Override PartName="/ppt/slides/slide82.xml" ContentType="application/vnd.openxmlformats-officedocument.presentationml.slide+xml"/>
  <Override PartName="/ppt/slides/slide81.xml" ContentType="application/vnd.openxmlformats-officedocument.presentationml.slide+xml"/>
  <Override PartName="/ppt/slides/slide79.xml" ContentType="application/vnd.openxmlformats-officedocument.presentationml.slide+xml"/>
  <Override PartName="/ppt/slides/slide77.xml" ContentType="application/vnd.openxmlformats-officedocument.presentationml.slide+xml"/>
  <Override PartName="/ppt/slides/slide76.xml" ContentType="application/vnd.openxmlformats-officedocument.presentationml.slide+xml"/>
  <Override PartName="/ppt/slides/slide75.xml" ContentType="application/vnd.openxmlformats-officedocument.presentationml.slide+xml"/>
  <Override PartName="/ppt/slides/slide74.xml" ContentType="application/vnd.openxmlformats-officedocument.presentationml.slide+xml"/>
  <Override PartName="/ppt/slides/slide70.xml" ContentType="application/vnd.openxmlformats-officedocument.presentationml.slide+xml"/>
  <Override PartName="/ppt/slides/slide69.xml" ContentType="application/vnd.openxmlformats-officedocument.presentationml.slide+xml"/>
  <Override PartName="/ppt/slides/slide68.xml" ContentType="application/vnd.openxmlformats-officedocument.presentationml.slide+xml"/>
  <Override PartName="/ppt/slides/slide91.xml" ContentType="application/vnd.openxmlformats-officedocument.presentationml.slide+xml"/>
  <Override PartName="/ppt/slides/slide66.xml" ContentType="application/vnd.openxmlformats-officedocument.presentationml.slide+xml"/>
  <Override PartName="/ppt/slides/slide63.xml" ContentType="application/vnd.openxmlformats-officedocument.presentationml.slide+xml"/>
  <Override PartName="/ppt/slides/slide55.xml" ContentType="application/vnd.openxmlformats-officedocument.presentationml.slide+xml"/>
  <Override PartName="/ppt/slides/slide54.xml" ContentType="application/vnd.openxmlformats-officedocument.presentationml.slide+xml"/>
  <Override PartName="/ppt/slides/slide50.xml" ContentType="application/vnd.openxmlformats-officedocument.presentationml.slide+xml"/>
  <Override PartName="/ppt/slides/slide58.xml" ContentType="application/vnd.openxmlformats-officedocument.presentationml.slide+xml"/>
  <Override PartName="/ppt/slides/slide49.xml" ContentType="application/vnd.openxmlformats-officedocument.presentationml.slide+xml"/>
  <Override PartName="/ppt/slides/slide48.xml" ContentType="application/vnd.openxmlformats-officedocument.presentationml.slide+xml"/>
  <Override PartName="/ppt/slides/slide88.xml" ContentType="application/vnd.openxmlformats-officedocument.presentationml.slide+xml"/>
  <Override PartName="/ppt/slides/slide47.xml" ContentType="application/vnd.openxmlformats-officedocument.presentationml.slide+xml"/>
  <Override PartName="/ppt/slides/slide46.xml" ContentType="application/vnd.openxmlformats-officedocument.presentationml.slide+xml"/>
  <Override PartName="/ppt/slides/slide51.xml" ContentType="application/vnd.openxmlformats-officedocument.presentationml.slide+xml"/>
  <Override PartName="/ppt/slides/slide72.xml" ContentType="application/vnd.openxmlformats-officedocument.presentationml.slide+xml"/>
  <Override PartName="/ppt/slides/slide44.xml" ContentType="application/vnd.openxmlformats-officedocument.presentationml.slide+xml"/>
  <Override PartName="/ppt/slides/slide64.xml" ContentType="application/vnd.openxmlformats-officedocument.presentationml.slide+xml"/>
  <Override PartName="/ppt/slides/slide43.xml" ContentType="application/vnd.openxmlformats-officedocument.presentationml.slide+xml"/>
  <Override PartName="/ppt/slides/slide42.xml" ContentType="application/vnd.openxmlformats-officedocument.presentationml.slide+xml"/>
  <Override PartName="/ppt/slides/slide41.xml" ContentType="application/vnd.openxmlformats-officedocument.presentationml.slide+xml"/>
  <Override PartName="/ppt/slides/slide39.xml" ContentType="application/vnd.openxmlformats-officedocument.presentationml.slide+xml"/>
  <Override PartName="/ppt/slides/slide38.xml" ContentType="application/vnd.openxmlformats-officedocument.presentationml.slide+xml"/>
  <Override PartName="/ppt/slides/slide37.xml" ContentType="application/vnd.openxmlformats-officedocument.presentationml.slide+xml"/>
  <Override PartName="/ppt/slides/slide56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71.xml" ContentType="application/vnd.openxmlformats-officedocument.presentationml.slide+xml"/>
  <Override PartName="/ppt/slides/slide33.xml" ContentType="application/vnd.openxmlformats-officedocument.presentationml.slide+xml"/>
  <Override PartName="/ppt/slides/slide61.xml" ContentType="application/vnd.openxmlformats-officedocument.presentationml.slide+xml"/>
  <Override PartName="/ppt/slides/_rels/slide97.xml.rels" ContentType="application/vnd.openxmlformats-package.relationships+xml"/>
  <Override PartName="/ppt/slides/_rels/slide91.xml.rels" ContentType="application/vnd.openxmlformats-package.relationships+xml"/>
  <Override PartName="/ppt/slides/_rels/slide89.xml.rels" ContentType="application/vnd.openxmlformats-package.relationships+xml"/>
  <Override PartName="/ppt/slides/_rels/slide88.xml.rels" ContentType="application/vnd.openxmlformats-package.relationships+xml"/>
  <Override PartName="/ppt/slides/_rels/slide86.xml.rels" ContentType="application/vnd.openxmlformats-package.relationships+xml"/>
  <Override PartName="/ppt/slides/_rels/slide85.xml.rels" ContentType="application/vnd.openxmlformats-package.relationships+xml"/>
  <Override PartName="/ppt/slides/_rels/slide83.xml.rels" ContentType="application/vnd.openxmlformats-package.relationships+xml"/>
  <Override PartName="/ppt/slides/_rels/slide79.xml.rels" ContentType="application/vnd.openxmlformats-package.relationships+xml"/>
  <Override PartName="/ppt/slides/_rels/slide84.xml.rels" ContentType="application/vnd.openxmlformats-package.relationships+xml"/>
  <Override PartName="/ppt/slides/_rels/slide76.xml.rels" ContentType="application/vnd.openxmlformats-package.relationships+xml"/>
  <Override PartName="/ppt/slides/_rels/slide65.xml.rels" ContentType="application/vnd.openxmlformats-package.relationships+xml"/>
  <Override PartName="/ppt/slides/_rels/slide90.xml.rels" ContentType="application/vnd.openxmlformats-package.relationships+xml"/>
  <Override PartName="/ppt/slides/_rels/slide62.xml.rels" ContentType="application/vnd.openxmlformats-package.relationships+xml"/>
  <Override PartName="/ppt/slides/_rels/slide60.xml.rels" ContentType="application/vnd.openxmlformats-package.relationships+xml"/>
  <Override PartName="/ppt/slides/_rels/slide59.xml.rels" ContentType="application/vnd.openxmlformats-package.relationships+xml"/>
  <Override PartName="/ppt/slides/_rels/slide72.xml.rels" ContentType="application/vnd.openxmlformats-package.relationships+xml"/>
  <Override PartName="/ppt/slides/_rels/slide57.xml.rels" ContentType="application/vnd.openxmlformats-package.relationships+xml"/>
  <Override PartName="/ppt/slides/_rels/slide56.xml.rels" ContentType="application/vnd.openxmlformats-package.relationships+xml"/>
  <Override PartName="/ppt/slides/_rels/slide54.xml.rels" ContentType="application/vnd.openxmlformats-package.relationships+xml"/>
  <Override PartName="/ppt/slides/_rels/slide80.xml.rels" ContentType="application/vnd.openxmlformats-package.relationships+xml"/>
  <Override PartName="/ppt/slides/_rels/slide78.xml.rels" ContentType="application/vnd.openxmlformats-package.relationships+xml"/>
  <Override PartName="/ppt/slides/_rels/slide53.xml.rels" ContentType="application/vnd.openxmlformats-package.relationships+xml"/>
  <Override PartName="/ppt/slides/_rels/slide64.xml.rels" ContentType="application/vnd.openxmlformats-package.relationships+xml"/>
  <Override PartName="/ppt/slides/_rels/slide69.xml.rels" ContentType="application/vnd.openxmlformats-package.relationships+xml"/>
  <Override PartName="/ppt/slides/_rels/slide52.xml.rels" ContentType="application/vnd.openxmlformats-package.relationships+xml"/>
  <Override PartName="/ppt/slides/_rels/slide49.xml.rels" ContentType="application/vnd.openxmlformats-package.relationships+xml"/>
  <Override PartName="/ppt/slides/_rels/slide47.xml.rels" ContentType="application/vnd.openxmlformats-package.relationships+xml"/>
  <Override PartName="/ppt/slides/_rels/slide95.xml.rels" ContentType="application/vnd.openxmlformats-package.relationships+xml"/>
  <Override PartName="/ppt/slides/_rels/slide44.xml.rels" ContentType="application/vnd.openxmlformats-package.relationships+xml"/>
  <Override PartName="/ppt/slides/_rels/slide42.xml.rels" ContentType="application/vnd.openxmlformats-package.relationships+xml"/>
  <Override PartName="/ppt/slides/_rels/slide41.xml.rels" ContentType="application/vnd.openxmlformats-package.relationships+xml"/>
  <Override PartName="/ppt/slides/_rels/slide40.xml.rels" ContentType="application/vnd.openxmlformats-package.relationships+xml"/>
  <Override PartName="/ppt/slides/_rels/slide39.xml.rels" ContentType="application/vnd.openxmlformats-package.relationships+xml"/>
  <Override PartName="/ppt/slides/_rels/slide70.xml.rels" ContentType="application/vnd.openxmlformats-package.relationships+xml"/>
  <Override PartName="/ppt/slides/_rels/slide36.xml.rels" ContentType="application/vnd.openxmlformats-package.relationships+xml"/>
  <Override PartName="/ppt/slides/_rels/slide50.xml.rels" ContentType="application/vnd.openxmlformats-package.relationships+xml"/>
  <Override PartName="/ppt/slides/_rels/slide96.xml.rels" ContentType="application/vnd.openxmlformats-package.relationships+xml"/>
  <Override PartName="/ppt/slides/_rels/slide38.xml.rels" ContentType="application/vnd.openxmlformats-package.relationships+xml"/>
  <Override PartName="/ppt/slides/_rels/slide75.xml.rels" ContentType="application/vnd.openxmlformats-package.relationships+xml"/>
  <Override PartName="/ppt/slides/_rels/slide35.xml.rels" ContentType="application/vnd.openxmlformats-package.relationships+xml"/>
  <Override PartName="/ppt/slides/_rels/slide68.xml.rels" ContentType="application/vnd.openxmlformats-package.relationships+xml"/>
  <Override PartName="/ppt/slides/_rels/slide32.xml.rels" ContentType="application/vnd.openxmlformats-package.relationships+xml"/>
  <Override PartName="/ppt/slides/_rels/slide51.xml.rels" ContentType="application/vnd.openxmlformats-package.relationships+xml"/>
  <Override PartName="/ppt/slides/_rels/slide29.xml.rels" ContentType="application/vnd.openxmlformats-package.relationships+xml"/>
  <Override PartName="/ppt/slides/_rels/slide94.xml.rels" ContentType="application/vnd.openxmlformats-package.relationships+xml"/>
  <Override PartName="/ppt/slides/_rels/slide31.xml.rels" ContentType="application/vnd.openxmlformats-package.relationships+xml"/>
  <Override PartName="/ppt/slides/_rels/slide61.xml.rels" ContentType="application/vnd.openxmlformats-package.relationships+xml"/>
  <Override PartName="/ppt/slides/_rels/slide24.xml.rels" ContentType="application/vnd.openxmlformats-package.relationships+xml"/>
  <Override PartName="/ppt/slides/_rels/slide28.xml.rels" ContentType="application/vnd.openxmlformats-package.relationships+xml"/>
  <Override PartName="/ppt/slides/_rels/slide23.xml.rels" ContentType="application/vnd.openxmlformats-package.relationships+xml"/>
  <Override PartName="/ppt/slides/_rels/slide26.xml.rels" ContentType="application/vnd.openxmlformats-package.relationships+xml"/>
  <Override PartName="/ppt/slides/_rels/slide87.xml.rels" ContentType="application/vnd.openxmlformats-package.relationships+xml"/>
  <Override PartName="/ppt/slides/_rels/slide48.xml.rels" ContentType="application/vnd.openxmlformats-package.relationships+xml"/>
  <Override PartName="/ppt/slides/_rels/slide21.xml.rels" ContentType="application/vnd.openxmlformats-package.relationships+xml"/>
  <Override PartName="/ppt/slides/_rels/slide46.xml.rels" ContentType="application/vnd.openxmlformats-package.relationships+xml"/>
  <Override PartName="/ppt/slides/_rels/slide19.xml.rels" ContentType="application/vnd.openxmlformats-package.relationships+xml"/>
  <Override PartName="/ppt/slides/_rels/slide18.xml.rels" ContentType="application/vnd.openxmlformats-package.relationships+xml"/>
  <Override PartName="/ppt/slides/_rels/slide14.xml.rels" ContentType="application/vnd.openxmlformats-package.relationships+xml"/>
  <Override PartName="/ppt/slides/_rels/slide63.xml.rels" ContentType="application/vnd.openxmlformats-package.relationships+xml"/>
  <Override PartName="/ppt/slides/_rels/slide25.xml.rels" ContentType="application/vnd.openxmlformats-package.relationships+xml"/>
  <Override PartName="/ppt/slides/_rels/slide13.xml.rels" ContentType="application/vnd.openxmlformats-package.relationships+xml"/>
  <Override PartName="/ppt/slides/_rels/slide82.xml.rels" ContentType="application/vnd.openxmlformats-package.relationships+xml"/>
  <Override PartName="/ppt/slides/_rels/slide74.xml.rels" ContentType="application/vnd.openxmlformats-package.relationships+xml"/>
  <Override PartName="/ppt/slides/_rels/slide73.xml.rels" ContentType="application/vnd.openxmlformats-package.relationships+xml"/>
  <Override PartName="/ppt/slides/_rels/slide27.xml.rels" ContentType="application/vnd.openxmlformats-package.relationships+xml"/>
  <Override PartName="/ppt/slides/_rels/slide12.xml.rels" ContentType="application/vnd.openxmlformats-package.relationships+xml"/>
  <Override PartName="/ppt/slides/_rels/slide93.xml.rels" ContentType="application/vnd.openxmlformats-package.relationships+xml"/>
  <Override PartName="/ppt/slides/_rels/slide67.xml.rels" ContentType="application/vnd.openxmlformats-package.relationships+xml"/>
  <Override PartName="/ppt/slides/_rels/slide66.xml.rels" ContentType="application/vnd.openxmlformats-package.relationships+xml"/>
  <Override PartName="/ppt/slides/_rels/slide20.xml.rels" ContentType="application/vnd.openxmlformats-package.relationships+xml"/>
  <Override PartName="/ppt/slides/_rels/slide15.xml.rels" ContentType="application/vnd.openxmlformats-package.relationships+xml"/>
  <Override PartName="/ppt/slides/_rels/slide30.xml.rels" ContentType="application/vnd.openxmlformats-package.relationships+xml"/>
  <Override PartName="/ppt/slides/_rels/slide77.xml.rels" ContentType="application/vnd.openxmlformats-package.relationships+xml"/>
  <Override PartName="/ppt/slides/_rels/slide45.xml.rels" ContentType="application/vnd.openxmlformats-package.relationships+xml"/>
  <Override PartName="/ppt/slides/_rels/slide11.xml.rels" ContentType="application/vnd.openxmlformats-package.relationships+xml"/>
  <Override PartName="/ppt/slides/_rels/slide9.xml.rels" ContentType="application/vnd.openxmlformats-package.relationships+xml"/>
  <Override PartName="/ppt/slides/_rels/slide8.xml.rels" ContentType="application/vnd.openxmlformats-package.relationships+xml"/>
  <Override PartName="/ppt/slides/_rels/slide16.xml.rels" ContentType="application/vnd.openxmlformats-package.relationships+xml"/>
  <Override PartName="/ppt/slides/_rels/slide22.xml.rels" ContentType="application/vnd.openxmlformats-package.relationships+xml"/>
  <Override PartName="/ppt/slides/_rels/slide10.xml.rels" ContentType="application/vnd.openxmlformats-package.relationships+xml"/>
  <Override PartName="/ppt/slides/_rels/slide7.xml.rels" ContentType="application/vnd.openxmlformats-package.relationships+xml"/>
  <Override PartName="/ppt/slides/_rels/slide58.xml.rels" ContentType="application/vnd.openxmlformats-package.relationships+xml"/>
  <Override PartName="/ppt/slides/_rels/slide71.xml.rels" ContentType="application/vnd.openxmlformats-package.relationships+xml"/>
  <Override PartName="/ppt/slides/_rels/slide5.xml.rels" ContentType="application/vnd.openxmlformats-package.relationships+xml"/>
  <Override PartName="/ppt/slides/_rels/slide37.xml.rels" ContentType="application/vnd.openxmlformats-package.relationships+xml"/>
  <Override PartName="/ppt/slides/_rels/slide17.xml.rels" ContentType="application/vnd.openxmlformats-package.relationships+xml"/>
  <Override PartName="/ppt/slides/_rels/slide4.xml.rels" ContentType="application/vnd.openxmlformats-package.relationships+xml"/>
  <Override PartName="/ppt/slides/_rels/slide81.xml.rels" ContentType="application/vnd.openxmlformats-package.relationships+xml"/>
  <Override PartName="/ppt/slides/_rels/slide43.xml.rels" ContentType="application/vnd.openxmlformats-package.relationships+xml"/>
  <Override PartName="/ppt/slides/_rels/slide3.xml.rels" ContentType="application/vnd.openxmlformats-package.relationships+xml"/>
  <Override PartName="/ppt/slides/_rels/slide6.xml.rels" ContentType="application/vnd.openxmlformats-package.relationships+xml"/>
  <Override PartName="/ppt/slides/_rels/slide33.xml.rels" ContentType="application/vnd.openxmlformats-package.relationships+xml"/>
  <Override PartName="/ppt/slides/_rels/slide55.xml.rels" ContentType="application/vnd.openxmlformats-package.relationships+xml"/>
  <Override PartName="/ppt/slides/_rels/slide92.xml.rels" ContentType="application/vnd.openxmlformats-package.relationships+xml"/>
  <Override PartName="/ppt/slides/_rels/slide2.xml.rels" ContentType="application/vnd.openxmlformats-package.relationships+xml"/>
  <Override PartName="/ppt/slides/_rels/slide34.xml.rels" ContentType="application/vnd.openxmlformats-package.relationships+xml"/>
  <Override PartName="/ppt/slides/_rels/slide1.xml.rels" ContentType="application/vnd.openxmlformats-package.relationships+xml"/>
  <Override PartName="/ppt/slides/slide32.xml" ContentType="application/vnd.openxmlformats-officedocument.presentationml.slide+xml"/>
  <Override PartName="/ppt/slides/slide59.xml" ContentType="application/vnd.openxmlformats-officedocument.presentationml.slide+xml"/>
  <Override PartName="/ppt/slides/slide29.xml" ContentType="application/vnd.openxmlformats-officedocument.presentationml.slide+xml"/>
  <Override PartName="/ppt/slides/slide25.xml" ContentType="application/vnd.openxmlformats-officedocument.presentationml.slide+xml"/>
  <Override PartName="/ppt/slides/slide80.xml" ContentType="application/vnd.openxmlformats-officedocument.presentationml.slide+xml"/>
  <Override PartName="/ppt/slides/slide30.xml" ContentType="application/vnd.openxmlformats-officedocument.presentationml.slide+xml"/>
  <Override PartName="/ppt/slides/slide21.xml" ContentType="application/vnd.openxmlformats-officedocument.presentationml.slide+xml"/>
  <Override PartName="/ppt/slides/slide45.xml" ContentType="application/vnd.openxmlformats-officedocument.presentationml.slide+xml"/>
  <Override PartName="/ppt/slides/slide20.xml" ContentType="application/vnd.openxmlformats-officedocument.presentationml.slide+xml"/>
  <Override PartName="/ppt/slides/slide57.xml" ContentType="application/vnd.openxmlformats-officedocument.presentationml.slide+xml"/>
  <Override PartName="/ppt/slides/slide40.xml" ContentType="application/vnd.openxmlformats-officedocument.presentationml.slide+xml"/>
  <Override PartName="/ppt/slides/slide19.xml" ContentType="application/vnd.openxmlformats-officedocument.presentationml.slide+xml"/>
  <Override PartName="/ppt/slides/slide97.xml" ContentType="application/vnd.openxmlformats-officedocument.presentationml.slide+xml"/>
  <Override PartName="/ppt/slides/slide18.xml" ContentType="application/vnd.openxmlformats-officedocument.presentationml.slide+xml"/>
  <Override PartName="/ppt/slides/slide52.xml" ContentType="application/vnd.openxmlformats-officedocument.presentationml.slide+xml"/>
  <Override PartName="/ppt/slides/slide23.xml" ContentType="application/vnd.openxmlformats-officedocument.presentationml.slide+xml"/>
  <Override PartName="/ppt/slides/slide26.xml" ContentType="application/vnd.openxmlformats-officedocument.presentationml.slide+xml"/>
  <Override PartName="/ppt/slides/slide67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3.xml" ContentType="application/vnd.openxmlformats-officedocument.presentationml.slide+xml"/>
  <Override PartName="/ppt/slides/slide62.xml" ContentType="application/vnd.openxmlformats-officedocument.presentationml.slide+xml"/>
  <Override PartName="/ppt/slides/slide11.xml" ContentType="application/vnd.openxmlformats-officedocument.presentationml.slide+xml"/>
  <Override PartName="/ppt/slides/slide53.xml" ContentType="application/vnd.openxmlformats-officedocument.presentationml.slide+xml"/>
  <Override PartName="/ppt/slides/slide28.xml" ContentType="application/vnd.openxmlformats-officedocument.presentationml.slide+xml"/>
  <Override PartName="/ppt/slides/slide10.xml" ContentType="application/vnd.openxmlformats-officedocument.presentationml.slide+xml"/>
  <Override PartName="/ppt/slides/slide65.xml" ContentType="application/vnd.openxmlformats-officedocument.presentationml.slide+xml"/>
  <Override PartName="/ppt/slides/slide60.xml" ContentType="application/vnd.openxmlformats-officedocument.presentationml.slide+xml"/>
  <Override PartName="/ppt/slides/slide22.xml" ContentType="application/vnd.openxmlformats-officedocument.presentationml.slide+xml"/>
  <Override PartName="/ppt/slides/slide12.xml" ContentType="application/vnd.openxmlformats-officedocument.presentationml.slide+xml"/>
  <Override PartName="/ppt/slides/slide9.xml" ContentType="application/vnd.openxmlformats-officedocument.presentationml.slide+xml"/>
  <Override PartName="/ppt/slides/slide8.xml" ContentType="application/vnd.openxmlformats-officedocument.presentationml.slide+xml"/>
  <Override PartName="/ppt/slides/slide73.xml" ContentType="application/vnd.openxmlformats-officedocument.presentationml.slide+xml"/>
  <Override PartName="/ppt/slides/slide34.xml" ContentType="application/vnd.openxmlformats-officedocument.presentationml.slide+xml"/>
  <Override PartName="/ppt/slides/slide7.xml" ContentType="application/vnd.openxmlformats-officedocument.presentationml.slide+xml"/>
  <Override PartName="/ppt/slides/slide92.xml" ContentType="application/vnd.openxmlformats-officedocument.presentationml.slide+xml"/>
  <Override PartName="/ppt/slides/slide89.xml" ContentType="application/vnd.openxmlformats-officedocument.presentationml.slide+xml"/>
  <Override PartName="/ppt/slides/slide24.xml" ContentType="application/vnd.openxmlformats-officedocument.presentationml.slide+xml"/>
  <Override PartName="/ppt/slides/slide78.xml" ContentType="application/vnd.openxmlformats-officedocument.presentationml.slide+xml"/>
  <Override PartName="/ppt/slides/slide5.xml" ContentType="application/vnd.openxmlformats-officedocument.presentationml.slide+xml"/>
  <Override PartName="/ppt/slides/slide14.xml" ContentType="application/vnd.openxmlformats-officedocument.presentationml.slide+xml"/>
  <Override PartName="/ppt/slides/slide31.xml" ContentType="application/vnd.openxmlformats-officedocument.presentationml.slide+xml"/>
  <Override PartName="/ppt/slides/slide4.xml" ContentType="application/vnd.openxmlformats-officedocument.presentationml.slide+xml"/>
  <Override PartName="/ppt/slides/slide3.xml" ContentType="application/vnd.openxmlformats-officedocument.presentationml.slide+xml"/>
  <Override PartName="/ppt/slides/slide27.xml" ContentType="application/vnd.openxmlformats-officedocument.presentationml.slide+xml"/>
  <Override PartName="/ppt/slides/slide2.xml" ContentType="application/vnd.openxmlformats-officedocument.presentationml.slide+xml"/>
  <Override PartName="/ppt/slides/slide6.xml" ContentType="application/vnd.openxmlformats-officedocument.presentationml.slide+xml"/>
  <Override PartName="/ppt/slides/slide15.xml" ContentType="application/vnd.openxmlformats-officedocument.presentationml.slide+xml"/>
  <Override PartName="/ppt/slides/slide1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_rels/slideLayout11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.xml.rels" ContentType="application/vnd.openxmlformats-package.relationships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.xml" ContentType="application/vnd.openxmlformats-officedocument.presentationml.slideLayout+xml"/>
  <Override PartName="/ppt/theme/theme1.xml" ContentType="application/vnd.openxmlformats-officedocument.theme+xml"/>
  <Override PartName="/ppt/media/image2.png" ContentType="image/png"/>
  <Override PartName="/ppt/media/image1.png" ContentType="image/png"/>
  <Override PartName="/ppt/slideMasters/_rels/slideMaster1.xml.rels" ContentType="application/vnd.openxmlformats-package.relationships+xml"/>
  <Override PartName="/ppt/slideMasters/slideMaster1.xml" ContentType="application/vnd.openxmlformats-officedocument.presentationml.slideMaster+xml"/>
  <Override PartName="/ppt/presentation.xml" ContentType="application/vnd.openxmlformats-officedocument.presentationml.presentation.main+xml"/>
</Types>
</file>

<file path=_rels/.rels><?xml version="1.0" encoding="UTF-8"?>
<Relationships xmlns="http://schemas.openxmlformats.org/package/2006/relationships"><Relationship Id="rId1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>
  <p:sldMasterIdLst>
    <p:sldMasterId id="2147483648" r:id="rId2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  <p:sldId id="298" r:id="rId45"/>
    <p:sldId id="299" r:id="rId46"/>
    <p:sldId id="300" r:id="rId47"/>
    <p:sldId id="301" r:id="rId48"/>
    <p:sldId id="302" r:id="rId49"/>
    <p:sldId id="303" r:id="rId50"/>
    <p:sldId id="304" r:id="rId51"/>
    <p:sldId id="305" r:id="rId52"/>
    <p:sldId id="306" r:id="rId53"/>
    <p:sldId id="307" r:id="rId54"/>
    <p:sldId id="308" r:id="rId55"/>
    <p:sldId id="309" r:id="rId56"/>
    <p:sldId id="310" r:id="rId57"/>
    <p:sldId id="311" r:id="rId58"/>
    <p:sldId id="312" r:id="rId59"/>
    <p:sldId id="313" r:id="rId60"/>
    <p:sldId id="314" r:id="rId61"/>
    <p:sldId id="315" r:id="rId62"/>
    <p:sldId id="316" r:id="rId63"/>
    <p:sldId id="317" r:id="rId64"/>
    <p:sldId id="318" r:id="rId65"/>
    <p:sldId id="319" r:id="rId66"/>
    <p:sldId id="320" r:id="rId67"/>
    <p:sldId id="321" r:id="rId68"/>
    <p:sldId id="322" r:id="rId69"/>
    <p:sldId id="323" r:id="rId70"/>
    <p:sldId id="324" r:id="rId71"/>
    <p:sldId id="325" r:id="rId72"/>
    <p:sldId id="326" r:id="rId73"/>
    <p:sldId id="327" r:id="rId74"/>
    <p:sldId id="328" r:id="rId75"/>
    <p:sldId id="329" r:id="rId76"/>
    <p:sldId id="330" r:id="rId77"/>
    <p:sldId id="331" r:id="rId78"/>
    <p:sldId id="332" r:id="rId79"/>
    <p:sldId id="333" r:id="rId80"/>
    <p:sldId id="334" r:id="rId81"/>
    <p:sldId id="335" r:id="rId82"/>
    <p:sldId id="336" r:id="rId83"/>
    <p:sldId id="337" r:id="rId84"/>
    <p:sldId id="338" r:id="rId85"/>
    <p:sldId id="339" r:id="rId86"/>
    <p:sldId id="340" r:id="rId87"/>
    <p:sldId id="341" r:id="rId88"/>
    <p:sldId id="342" r:id="rId89"/>
    <p:sldId id="343" r:id="rId90"/>
    <p:sldId id="344" r:id="rId91"/>
    <p:sldId id="345" r:id="rId92"/>
    <p:sldId id="346" r:id="rId93"/>
    <p:sldId id="347" r:id="rId94"/>
    <p:sldId id="348" r:id="rId95"/>
    <p:sldId id="349" r:id="rId96"/>
    <p:sldId id="350" r:id="rId97"/>
    <p:sldId id="351" r:id="rId98"/>
    <p:sldId id="352" r:id="rId99"/>
  </p:sldIdLst>
  <p:sldSz cx="9144000" cy="5143500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9" Type="http://schemas.openxmlformats.org/officeDocument/2006/relationships/slide" Target="slides/slide7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slide" Target="slides/slide15.xml"/><Relationship Id="rId18" Type="http://schemas.openxmlformats.org/officeDocument/2006/relationships/slide" Target="slides/slide16.xml"/><Relationship Id="rId19" Type="http://schemas.openxmlformats.org/officeDocument/2006/relationships/slide" Target="slides/slide17.xml"/><Relationship Id="rId20" Type="http://schemas.openxmlformats.org/officeDocument/2006/relationships/slide" Target="slides/slide18.xml"/><Relationship Id="rId21" Type="http://schemas.openxmlformats.org/officeDocument/2006/relationships/slide" Target="slides/slide19.xml"/><Relationship Id="rId22" Type="http://schemas.openxmlformats.org/officeDocument/2006/relationships/slide" Target="slides/slide20.xml"/><Relationship Id="rId23" Type="http://schemas.openxmlformats.org/officeDocument/2006/relationships/slide" Target="slides/slide21.xml"/><Relationship Id="rId24" Type="http://schemas.openxmlformats.org/officeDocument/2006/relationships/slide" Target="slides/slide22.xml"/><Relationship Id="rId25" Type="http://schemas.openxmlformats.org/officeDocument/2006/relationships/slide" Target="slides/slide23.xml"/><Relationship Id="rId26" Type="http://schemas.openxmlformats.org/officeDocument/2006/relationships/slide" Target="slides/slide24.xml"/><Relationship Id="rId27" Type="http://schemas.openxmlformats.org/officeDocument/2006/relationships/slide" Target="slides/slide25.xml"/><Relationship Id="rId28" Type="http://schemas.openxmlformats.org/officeDocument/2006/relationships/slide" Target="slides/slide26.xml"/><Relationship Id="rId29" Type="http://schemas.openxmlformats.org/officeDocument/2006/relationships/slide" Target="slides/slide27.xml"/><Relationship Id="rId30" Type="http://schemas.openxmlformats.org/officeDocument/2006/relationships/slide" Target="slides/slide28.xml"/><Relationship Id="rId31" Type="http://schemas.openxmlformats.org/officeDocument/2006/relationships/slide" Target="slides/slide29.xml"/><Relationship Id="rId32" Type="http://schemas.openxmlformats.org/officeDocument/2006/relationships/slide" Target="slides/slide30.xml"/><Relationship Id="rId33" Type="http://schemas.openxmlformats.org/officeDocument/2006/relationships/slide" Target="slides/slide31.xml"/><Relationship Id="rId34" Type="http://schemas.openxmlformats.org/officeDocument/2006/relationships/slide" Target="slides/slide32.xml"/><Relationship Id="rId35" Type="http://schemas.openxmlformats.org/officeDocument/2006/relationships/slide" Target="slides/slide33.xml"/><Relationship Id="rId36" Type="http://schemas.openxmlformats.org/officeDocument/2006/relationships/slide" Target="slides/slide34.xml"/><Relationship Id="rId37" Type="http://schemas.openxmlformats.org/officeDocument/2006/relationships/slide" Target="slides/slide35.xml"/><Relationship Id="rId38" Type="http://schemas.openxmlformats.org/officeDocument/2006/relationships/slide" Target="slides/slide36.xml"/><Relationship Id="rId39" Type="http://schemas.openxmlformats.org/officeDocument/2006/relationships/slide" Target="slides/slide37.xml"/><Relationship Id="rId40" Type="http://schemas.openxmlformats.org/officeDocument/2006/relationships/slide" Target="slides/slide38.xml"/><Relationship Id="rId41" Type="http://schemas.openxmlformats.org/officeDocument/2006/relationships/slide" Target="slides/slide39.xml"/><Relationship Id="rId42" Type="http://schemas.openxmlformats.org/officeDocument/2006/relationships/slide" Target="slides/slide40.xml"/><Relationship Id="rId43" Type="http://schemas.openxmlformats.org/officeDocument/2006/relationships/slide" Target="slides/slide41.xml"/><Relationship Id="rId44" Type="http://schemas.openxmlformats.org/officeDocument/2006/relationships/slide" Target="slides/slide42.xml"/><Relationship Id="rId45" Type="http://schemas.openxmlformats.org/officeDocument/2006/relationships/slide" Target="slides/slide43.xml"/><Relationship Id="rId46" Type="http://schemas.openxmlformats.org/officeDocument/2006/relationships/slide" Target="slides/slide44.xml"/><Relationship Id="rId47" Type="http://schemas.openxmlformats.org/officeDocument/2006/relationships/slide" Target="slides/slide45.xml"/><Relationship Id="rId48" Type="http://schemas.openxmlformats.org/officeDocument/2006/relationships/slide" Target="slides/slide46.xml"/><Relationship Id="rId49" Type="http://schemas.openxmlformats.org/officeDocument/2006/relationships/slide" Target="slides/slide47.xml"/><Relationship Id="rId50" Type="http://schemas.openxmlformats.org/officeDocument/2006/relationships/slide" Target="slides/slide48.xml"/><Relationship Id="rId51" Type="http://schemas.openxmlformats.org/officeDocument/2006/relationships/slide" Target="slides/slide49.xml"/><Relationship Id="rId52" Type="http://schemas.openxmlformats.org/officeDocument/2006/relationships/slide" Target="slides/slide50.xml"/><Relationship Id="rId53" Type="http://schemas.openxmlformats.org/officeDocument/2006/relationships/slide" Target="slides/slide51.xml"/><Relationship Id="rId54" Type="http://schemas.openxmlformats.org/officeDocument/2006/relationships/slide" Target="slides/slide52.xml"/><Relationship Id="rId55" Type="http://schemas.openxmlformats.org/officeDocument/2006/relationships/slide" Target="slides/slide53.xml"/><Relationship Id="rId56" Type="http://schemas.openxmlformats.org/officeDocument/2006/relationships/slide" Target="slides/slide54.xml"/><Relationship Id="rId57" Type="http://schemas.openxmlformats.org/officeDocument/2006/relationships/slide" Target="slides/slide55.xml"/><Relationship Id="rId58" Type="http://schemas.openxmlformats.org/officeDocument/2006/relationships/slide" Target="slides/slide56.xml"/><Relationship Id="rId59" Type="http://schemas.openxmlformats.org/officeDocument/2006/relationships/slide" Target="slides/slide57.xml"/><Relationship Id="rId60" Type="http://schemas.openxmlformats.org/officeDocument/2006/relationships/slide" Target="slides/slide58.xml"/><Relationship Id="rId61" Type="http://schemas.openxmlformats.org/officeDocument/2006/relationships/slide" Target="slides/slide59.xml"/><Relationship Id="rId62" Type="http://schemas.openxmlformats.org/officeDocument/2006/relationships/slide" Target="slides/slide60.xml"/><Relationship Id="rId63" Type="http://schemas.openxmlformats.org/officeDocument/2006/relationships/slide" Target="slides/slide61.xml"/><Relationship Id="rId64" Type="http://schemas.openxmlformats.org/officeDocument/2006/relationships/slide" Target="slides/slide62.xml"/><Relationship Id="rId65" Type="http://schemas.openxmlformats.org/officeDocument/2006/relationships/slide" Target="slides/slide63.xml"/><Relationship Id="rId66" Type="http://schemas.openxmlformats.org/officeDocument/2006/relationships/slide" Target="slides/slide64.xml"/><Relationship Id="rId67" Type="http://schemas.openxmlformats.org/officeDocument/2006/relationships/slide" Target="slides/slide65.xml"/><Relationship Id="rId68" Type="http://schemas.openxmlformats.org/officeDocument/2006/relationships/slide" Target="slides/slide66.xml"/><Relationship Id="rId69" Type="http://schemas.openxmlformats.org/officeDocument/2006/relationships/slide" Target="slides/slide67.xml"/><Relationship Id="rId70" Type="http://schemas.openxmlformats.org/officeDocument/2006/relationships/slide" Target="slides/slide68.xml"/><Relationship Id="rId71" Type="http://schemas.openxmlformats.org/officeDocument/2006/relationships/slide" Target="slides/slide69.xml"/><Relationship Id="rId72" Type="http://schemas.openxmlformats.org/officeDocument/2006/relationships/slide" Target="slides/slide70.xml"/><Relationship Id="rId73" Type="http://schemas.openxmlformats.org/officeDocument/2006/relationships/slide" Target="slides/slide71.xml"/><Relationship Id="rId74" Type="http://schemas.openxmlformats.org/officeDocument/2006/relationships/slide" Target="slides/slide72.xml"/><Relationship Id="rId75" Type="http://schemas.openxmlformats.org/officeDocument/2006/relationships/slide" Target="slides/slide73.xml"/><Relationship Id="rId76" Type="http://schemas.openxmlformats.org/officeDocument/2006/relationships/slide" Target="slides/slide74.xml"/><Relationship Id="rId77" Type="http://schemas.openxmlformats.org/officeDocument/2006/relationships/slide" Target="slides/slide75.xml"/><Relationship Id="rId78" Type="http://schemas.openxmlformats.org/officeDocument/2006/relationships/slide" Target="slides/slide76.xml"/><Relationship Id="rId79" Type="http://schemas.openxmlformats.org/officeDocument/2006/relationships/slide" Target="slides/slide77.xml"/><Relationship Id="rId80" Type="http://schemas.openxmlformats.org/officeDocument/2006/relationships/slide" Target="slides/slide78.xml"/><Relationship Id="rId81" Type="http://schemas.openxmlformats.org/officeDocument/2006/relationships/slide" Target="slides/slide79.xml"/><Relationship Id="rId82" Type="http://schemas.openxmlformats.org/officeDocument/2006/relationships/slide" Target="slides/slide80.xml"/><Relationship Id="rId83" Type="http://schemas.openxmlformats.org/officeDocument/2006/relationships/slide" Target="slides/slide81.xml"/><Relationship Id="rId84" Type="http://schemas.openxmlformats.org/officeDocument/2006/relationships/slide" Target="slides/slide82.xml"/><Relationship Id="rId85" Type="http://schemas.openxmlformats.org/officeDocument/2006/relationships/slide" Target="slides/slide83.xml"/><Relationship Id="rId86" Type="http://schemas.openxmlformats.org/officeDocument/2006/relationships/slide" Target="slides/slide84.xml"/><Relationship Id="rId87" Type="http://schemas.openxmlformats.org/officeDocument/2006/relationships/slide" Target="slides/slide85.xml"/><Relationship Id="rId88" Type="http://schemas.openxmlformats.org/officeDocument/2006/relationships/slide" Target="slides/slide86.xml"/><Relationship Id="rId89" Type="http://schemas.openxmlformats.org/officeDocument/2006/relationships/slide" Target="slides/slide87.xml"/><Relationship Id="rId90" Type="http://schemas.openxmlformats.org/officeDocument/2006/relationships/slide" Target="slides/slide88.xml"/><Relationship Id="rId91" Type="http://schemas.openxmlformats.org/officeDocument/2006/relationships/slide" Target="slides/slide89.xml"/><Relationship Id="rId92" Type="http://schemas.openxmlformats.org/officeDocument/2006/relationships/slide" Target="slides/slide90.xml"/><Relationship Id="rId93" Type="http://schemas.openxmlformats.org/officeDocument/2006/relationships/slide" Target="slides/slide91.xml"/><Relationship Id="rId94" Type="http://schemas.openxmlformats.org/officeDocument/2006/relationships/slide" Target="slides/slide92.xml"/><Relationship Id="rId95" Type="http://schemas.openxmlformats.org/officeDocument/2006/relationships/slide" Target="slides/slide93.xml"/><Relationship Id="rId96" Type="http://schemas.openxmlformats.org/officeDocument/2006/relationships/slide" Target="slides/slide94.xml"/><Relationship Id="rId97" Type="http://schemas.openxmlformats.org/officeDocument/2006/relationships/slide" Target="slides/slide95.xml"/><Relationship Id="rId98" Type="http://schemas.openxmlformats.org/officeDocument/2006/relationships/slide" Target="slides/slide96.xml"/><Relationship Id="rId99" Type="http://schemas.openxmlformats.org/officeDocument/2006/relationships/slide" Target="slides/slide97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png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9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457200" y="2761920"/>
            <a:ext cx="822924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9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4674240" y="276192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30" name="PlaceHolder 5"/>
          <p:cNvSpPr>
            <a:spLocks noGrp="1"/>
          </p:cNvSpPr>
          <p:nvPr>
            <p:ph type="body"/>
          </p:nvPr>
        </p:nvSpPr>
        <p:spPr>
          <a:xfrm>
            <a:off x="457200" y="276192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9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pic>
        <p:nvPicPr>
          <p:cNvPr id="34" name="" descr=""/>
          <p:cNvPicPr/>
          <p:nvPr/>
        </p:nvPicPr>
        <p:blipFill>
          <a:blip r:embed="rId2"/>
          <a:stretch>
            <a:fillRect/>
          </a:stretch>
        </p:blipFill>
        <p:spPr>
          <a:xfrm>
            <a:off x="2702160" y="1203480"/>
            <a:ext cx="3738600" cy="2982960"/>
          </a:xfrm>
          <a:prstGeom prst="rect">
            <a:avLst/>
          </a:prstGeom>
          <a:ln>
            <a:noFill/>
          </a:ln>
        </p:spPr>
      </p:pic>
      <p:pic>
        <p:nvPicPr>
          <p:cNvPr id="35" name="" descr=""/>
          <p:cNvPicPr/>
          <p:nvPr/>
        </p:nvPicPr>
        <p:blipFill>
          <a:blip r:embed="rId3"/>
          <a:stretch>
            <a:fillRect/>
          </a:stretch>
        </p:blipFill>
        <p:spPr>
          <a:xfrm>
            <a:off x="2702160" y="1203480"/>
            <a:ext cx="3738600" cy="298296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9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457200" y="1203480"/>
            <a:ext cx="8229240" cy="29833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9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9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29829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29829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9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457200" y="205200"/>
            <a:ext cx="8229240" cy="39816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9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457200" y="276192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4" name="PlaceHolder 4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29829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9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29829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4674240" y="276192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9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457200" y="2761920"/>
            <a:ext cx="822924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/>
          <a:p>
            <a:pPr algn="ctr"/>
            <a:r>
              <a:rPr lang="es-ES" sz="4400">
                <a:latin typeface="Arial"/>
              </a:rPr>
              <a:t>Pulse para editar el formato del texto de título</a:t>
            </a:r>
            <a:endParaRPr/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</p:spPr>
        <p:txBody>
          <a:bodyPr lIns="0" rIns="0" tIns="0" bIns="0"/>
          <a:p>
            <a:pPr>
              <a:buSzPct val="45000"/>
              <a:buFont typeface="StarSymbol"/>
              <a:buChar char=""/>
            </a:pPr>
            <a:r>
              <a:rPr lang="es-ES" sz="3200">
                <a:latin typeface="Arial"/>
              </a:rPr>
              <a:t>Pulse para editar el formato de esquema del texto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es-ES" sz="2800">
                <a:latin typeface="Arial"/>
              </a:rPr>
              <a:t>Segundo nivel del esquema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es-ES" sz="2400">
                <a:latin typeface="Arial"/>
              </a:rPr>
              <a:t>Tercer nivel del esquema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es-ES" sz="2000">
                <a:latin typeface="Arial"/>
              </a:rPr>
              <a:t>Cuarto nivel del esquema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es-ES" sz="2000">
                <a:latin typeface="Arial"/>
              </a:rPr>
              <a:t>Quinto nivel del esquema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es-ES" sz="2000">
                <a:latin typeface="Arial"/>
              </a:rPr>
              <a:t>Sexto nivel del esquema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es-ES" sz="2000">
                <a:latin typeface="Arial"/>
              </a:rPr>
              <a:t>Séptimo nivel del esquema</a:t>
            </a:r>
            <a:endParaRPr/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1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1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1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1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1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1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2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2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2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2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2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2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2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2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2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2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3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3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3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3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3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3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3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3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3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3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4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4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4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4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4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4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4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4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4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4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5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5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5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5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5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5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5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5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5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5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6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6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6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6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6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6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6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6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6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6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7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7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7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7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7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7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7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7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7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7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8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8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8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8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8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8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8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8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8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8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9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9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9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9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9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9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9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9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CustomShape 1"/>
          <p:cNvSpPr/>
          <p:nvPr/>
        </p:nvSpPr>
        <p:spPr>
          <a:xfrm>
            <a:off x="685800" y="1433880"/>
            <a:ext cx="7771680" cy="166392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r>
              <a:rPr b="1" lang="es-ES" sz="7200">
                <a:solidFill>
                  <a:srgbClr val="000000"/>
                </a:solidFill>
                <a:latin typeface="Arial"/>
                <a:ea typeface="Arial"/>
              </a:rPr>
              <a:t>Tabla del 7 </a:t>
            </a:r>
            <a:r>
              <a:rPr b="1" lang="es-ES" sz="3000">
                <a:solidFill>
                  <a:srgbClr val="000000"/>
                </a:solidFill>
                <a:latin typeface="Arial"/>
                <a:ea typeface="Arial"/>
              </a:rPr>
              <a:t>(1)</a:t>
            </a: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 </a:t>
            </a:r>
            <a:endParaRPr/>
          </a:p>
          <a:p>
            <a:pPr>
              <a:lnSpc>
                <a:spcPct val="100000"/>
              </a:lnSpc>
            </a:pPr>
            <a:r>
              <a:rPr b="1" lang="es-ES" sz="2400">
                <a:solidFill>
                  <a:srgbClr val="000000"/>
                </a:solidFill>
                <a:latin typeface="Arial"/>
                <a:ea typeface="Arial"/>
              </a:rPr>
              <a:t> </a:t>
            </a:r>
            <a:r>
              <a:rPr b="1" lang="es-ES" sz="2400">
                <a:solidFill>
                  <a:srgbClr val="000000"/>
                </a:solidFill>
                <a:latin typeface="Arial"/>
                <a:ea typeface="Arial"/>
              </a:rPr>
              <a:t>Extendida </a:t>
            </a:r>
            <a:r>
              <a:rPr b="1" lang="es-ES" sz="2400">
                <a:solidFill>
                  <a:srgbClr val="000000"/>
                </a:solidFill>
                <a:latin typeface="Arial"/>
                <a:ea typeface="Arial"/>
              </a:rPr>
              <a:t>con decimales</a:t>
            </a:r>
            <a:r>
              <a:rPr b="1" lang="es-ES" sz="2400">
                <a:solidFill>
                  <a:srgbClr val="000000"/>
                </a:solidFill>
                <a:latin typeface="Arial"/>
                <a:ea typeface="Arial"/>
              </a:rPr>
              <a:t>.</a:t>
            </a:r>
            <a:endParaRPr/>
          </a:p>
        </p:txBody>
      </p:sp>
    </p:spTree>
  </p:cSld>
  <p:timing>
    <p:tnLst>
      <p:par>
        <p:cTn id="1" dur="indefinite" restart="never" nodeType="tmRoot">
          <p:childTnLst>
            <p:seq>
              <p:cTn id="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CustomShape 1"/>
          <p:cNvSpPr/>
          <p:nvPr/>
        </p:nvSpPr>
        <p:spPr>
          <a:xfrm>
            <a:off x="685800" y="193896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7 X 0,6 =</a:t>
            </a:r>
            <a:endParaRPr/>
          </a:p>
        </p:txBody>
      </p:sp>
    </p:spTree>
  </p:cSld>
  <p:timing>
    <p:tnLst>
      <p:par>
        <p:cTn id="19" dur="indefinite" restart="never" nodeType="tmRoot">
          <p:childTnLst>
            <p:seq>
              <p:cTn id="20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CustomShape 1"/>
          <p:cNvSpPr/>
          <p:nvPr/>
        </p:nvSpPr>
        <p:spPr>
          <a:xfrm>
            <a:off x="685800" y="1433880"/>
            <a:ext cx="7771680" cy="166392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4,2</a:t>
            </a:r>
            <a:endParaRPr/>
          </a:p>
        </p:txBody>
      </p:sp>
    </p:spTree>
  </p:cSld>
  <p:timing>
    <p:tnLst>
      <p:par>
        <p:cTn id="21" dur="indefinite" restart="never" nodeType="tmRoot">
          <p:childTnLst>
            <p:seq>
              <p:cTn id="2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CustomShape 1"/>
          <p:cNvSpPr/>
          <p:nvPr/>
        </p:nvSpPr>
        <p:spPr>
          <a:xfrm>
            <a:off x="685800" y="193896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0,2 X 7 =</a:t>
            </a:r>
            <a:endParaRPr/>
          </a:p>
        </p:txBody>
      </p:sp>
    </p:spTree>
  </p:cSld>
  <p:timing>
    <p:tnLst>
      <p:par>
        <p:cTn id="23" dur="indefinite" restart="never" nodeType="tmRoot">
          <p:childTnLst>
            <p:seq>
              <p:cTn id="24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CustomShape 1"/>
          <p:cNvSpPr/>
          <p:nvPr/>
        </p:nvSpPr>
        <p:spPr>
          <a:xfrm>
            <a:off x="685800" y="1433880"/>
            <a:ext cx="7771680" cy="166392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1,4</a:t>
            </a:r>
            <a:endParaRPr/>
          </a:p>
        </p:txBody>
      </p:sp>
    </p:spTree>
  </p:cSld>
  <p:timing>
    <p:tnLst>
      <p:par>
        <p:cTn id="25" dur="indefinite" restart="never" nodeType="tmRoot">
          <p:childTnLst>
            <p:seq>
              <p:cTn id="26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CustomShape 1"/>
          <p:cNvSpPr/>
          <p:nvPr/>
        </p:nvSpPr>
        <p:spPr>
          <a:xfrm>
            <a:off x="685800" y="193896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0,3 X 7 =</a:t>
            </a:r>
            <a:endParaRPr/>
          </a:p>
        </p:txBody>
      </p:sp>
    </p:spTree>
  </p:cSld>
  <p:timing>
    <p:tnLst>
      <p:par>
        <p:cTn id="27" dur="indefinite" restart="never" nodeType="tmRoot">
          <p:childTnLst>
            <p:seq>
              <p:cTn id="28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CustomShape 1"/>
          <p:cNvSpPr/>
          <p:nvPr/>
        </p:nvSpPr>
        <p:spPr>
          <a:xfrm>
            <a:off x="685800" y="1433880"/>
            <a:ext cx="7771680" cy="166392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2,1</a:t>
            </a:r>
            <a:endParaRPr/>
          </a:p>
        </p:txBody>
      </p:sp>
    </p:spTree>
  </p:cSld>
  <p:timing>
    <p:tnLst>
      <p:par>
        <p:cTn id="29" dur="indefinite" restart="never" nodeType="tmRoot">
          <p:childTnLst>
            <p:seq>
              <p:cTn id="30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CustomShape 1"/>
          <p:cNvSpPr/>
          <p:nvPr/>
        </p:nvSpPr>
        <p:spPr>
          <a:xfrm>
            <a:off x="685800" y="193896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0,4 X 7 =</a:t>
            </a:r>
            <a:endParaRPr/>
          </a:p>
        </p:txBody>
      </p:sp>
    </p:spTree>
  </p:cSld>
  <p:timing>
    <p:tnLst>
      <p:par>
        <p:cTn id="31" dur="indefinite" restart="never" nodeType="tmRoot">
          <p:childTnLst>
            <p:seq>
              <p:cTn id="3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CustomShape 1"/>
          <p:cNvSpPr/>
          <p:nvPr/>
        </p:nvSpPr>
        <p:spPr>
          <a:xfrm>
            <a:off x="685800" y="1433880"/>
            <a:ext cx="7771680" cy="166392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2,8</a:t>
            </a:r>
            <a:endParaRPr/>
          </a:p>
        </p:txBody>
      </p:sp>
    </p:spTree>
  </p:cSld>
  <p:timing>
    <p:tnLst>
      <p:par>
        <p:cTn id="33" dur="indefinite" restart="never" nodeType="tmRoot">
          <p:childTnLst>
            <p:seq>
              <p:cTn id="34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CustomShape 1"/>
          <p:cNvSpPr/>
          <p:nvPr/>
        </p:nvSpPr>
        <p:spPr>
          <a:xfrm>
            <a:off x="685800" y="193896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0,5 X 7 =</a:t>
            </a:r>
            <a:endParaRPr/>
          </a:p>
        </p:txBody>
      </p:sp>
    </p:spTree>
  </p:cSld>
  <p:timing>
    <p:tnLst>
      <p:par>
        <p:cTn id="35" dur="indefinite" restart="never" nodeType="tmRoot">
          <p:childTnLst>
            <p:seq>
              <p:cTn id="36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CustomShape 1"/>
          <p:cNvSpPr/>
          <p:nvPr/>
        </p:nvSpPr>
        <p:spPr>
          <a:xfrm>
            <a:off x="685800" y="1433880"/>
            <a:ext cx="7771680" cy="166392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3,5</a:t>
            </a:r>
            <a:endParaRPr/>
          </a:p>
        </p:txBody>
      </p:sp>
    </p:spTree>
  </p:cSld>
  <p:timing>
    <p:tnLst>
      <p:par>
        <p:cTn id="37" dur="indefinite" restart="never" nodeType="tmRoot">
          <p:childTnLst>
            <p:seq>
              <p:cTn id="38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CustomShape 1"/>
          <p:cNvSpPr/>
          <p:nvPr/>
        </p:nvSpPr>
        <p:spPr>
          <a:xfrm>
            <a:off x="685800" y="1433880"/>
            <a:ext cx="7771680" cy="166392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7 X 0,2 =</a:t>
            </a:r>
            <a:endParaRPr/>
          </a:p>
        </p:txBody>
      </p:sp>
    </p:spTree>
  </p:cSld>
  <p:timing>
    <p:tnLst>
      <p:par>
        <p:cTn id="3" dur="indefinite" restart="never" nodeType="tmRoot">
          <p:childTnLst>
            <p:seq>
              <p:cTn id="4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CustomShape 1"/>
          <p:cNvSpPr/>
          <p:nvPr/>
        </p:nvSpPr>
        <p:spPr>
          <a:xfrm>
            <a:off x="685800" y="193896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0,6 X 7 =</a:t>
            </a:r>
            <a:endParaRPr/>
          </a:p>
        </p:txBody>
      </p:sp>
    </p:spTree>
  </p:cSld>
  <p:timing>
    <p:tnLst>
      <p:par>
        <p:cTn id="39" dur="indefinite" restart="never" nodeType="tmRoot">
          <p:childTnLst>
            <p:seq>
              <p:cTn id="40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CustomShape 1"/>
          <p:cNvSpPr/>
          <p:nvPr/>
        </p:nvSpPr>
        <p:spPr>
          <a:xfrm>
            <a:off x="685800" y="1433880"/>
            <a:ext cx="7771680" cy="166392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4,2</a:t>
            </a:r>
            <a:endParaRPr/>
          </a:p>
        </p:txBody>
      </p:sp>
    </p:spTree>
  </p:cSld>
  <p:timing>
    <p:tnLst>
      <p:par>
        <p:cTn id="41" dur="indefinite" restart="never" nodeType="tmRoot">
          <p:childTnLst>
            <p:seq>
              <p:cTn id="4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CustomShape 1"/>
          <p:cNvSpPr/>
          <p:nvPr/>
        </p:nvSpPr>
        <p:spPr>
          <a:xfrm>
            <a:off x="685800" y="193896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70 X 0,2 =</a:t>
            </a:r>
            <a:endParaRPr/>
          </a:p>
        </p:txBody>
      </p:sp>
    </p:spTree>
  </p:cSld>
  <p:timing>
    <p:tnLst>
      <p:par>
        <p:cTn id="43" dur="indefinite" restart="never" nodeType="tmRoot">
          <p:childTnLst>
            <p:seq>
              <p:cTn id="44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CustomShape 1"/>
          <p:cNvSpPr/>
          <p:nvPr/>
        </p:nvSpPr>
        <p:spPr>
          <a:xfrm>
            <a:off x="685800" y="1433880"/>
            <a:ext cx="7771680" cy="166392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14</a:t>
            </a:r>
            <a:endParaRPr/>
          </a:p>
        </p:txBody>
      </p:sp>
    </p:spTree>
  </p:cSld>
  <p:timing>
    <p:tnLst>
      <p:par>
        <p:cTn id="45" dur="indefinite" restart="never" nodeType="tmRoot">
          <p:childTnLst>
            <p:seq>
              <p:cTn id="46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CustomShape 1"/>
          <p:cNvSpPr/>
          <p:nvPr/>
        </p:nvSpPr>
        <p:spPr>
          <a:xfrm>
            <a:off x="685800" y="193896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70 X 0,3 =</a:t>
            </a:r>
            <a:endParaRPr/>
          </a:p>
        </p:txBody>
      </p:sp>
    </p:spTree>
  </p:cSld>
  <p:timing>
    <p:tnLst>
      <p:par>
        <p:cTn id="47" dur="indefinite" restart="never" nodeType="tmRoot">
          <p:childTnLst>
            <p:seq>
              <p:cTn id="48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CustomShape 1"/>
          <p:cNvSpPr/>
          <p:nvPr/>
        </p:nvSpPr>
        <p:spPr>
          <a:xfrm>
            <a:off x="685800" y="1433880"/>
            <a:ext cx="7771680" cy="166392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21</a:t>
            </a:r>
            <a:endParaRPr/>
          </a:p>
        </p:txBody>
      </p:sp>
    </p:spTree>
  </p:cSld>
  <p:timing>
    <p:tnLst>
      <p:par>
        <p:cTn id="49" dur="indefinite" restart="never" nodeType="tmRoot">
          <p:childTnLst>
            <p:seq>
              <p:cTn id="50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CustomShape 1"/>
          <p:cNvSpPr/>
          <p:nvPr/>
        </p:nvSpPr>
        <p:spPr>
          <a:xfrm>
            <a:off x="685800" y="193896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40 X 0,7 =</a:t>
            </a:r>
            <a:endParaRPr/>
          </a:p>
        </p:txBody>
      </p:sp>
    </p:spTree>
  </p:cSld>
  <p:timing>
    <p:tnLst>
      <p:par>
        <p:cTn id="51" dur="indefinite" restart="never" nodeType="tmRoot">
          <p:childTnLst>
            <p:seq>
              <p:cTn id="5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CustomShape 1"/>
          <p:cNvSpPr/>
          <p:nvPr/>
        </p:nvSpPr>
        <p:spPr>
          <a:xfrm>
            <a:off x="685800" y="1433880"/>
            <a:ext cx="7771680" cy="166392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28</a:t>
            </a:r>
            <a:endParaRPr/>
          </a:p>
        </p:txBody>
      </p:sp>
    </p:spTree>
  </p:cSld>
  <p:timing>
    <p:tnLst>
      <p:par>
        <p:cTn id="53" dur="indefinite" restart="never" nodeType="tmRoot">
          <p:childTnLst>
            <p:seq>
              <p:cTn id="54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CustomShape 1"/>
          <p:cNvSpPr/>
          <p:nvPr/>
        </p:nvSpPr>
        <p:spPr>
          <a:xfrm>
            <a:off x="685800" y="193896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50 X 0,7 =</a:t>
            </a:r>
            <a:endParaRPr/>
          </a:p>
        </p:txBody>
      </p:sp>
    </p:spTree>
  </p:cSld>
  <p:timing>
    <p:tnLst>
      <p:par>
        <p:cTn id="55" dur="indefinite" restart="never" nodeType="tmRoot">
          <p:childTnLst>
            <p:seq>
              <p:cTn id="56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CustomShape 1"/>
          <p:cNvSpPr/>
          <p:nvPr/>
        </p:nvSpPr>
        <p:spPr>
          <a:xfrm>
            <a:off x="685800" y="1433880"/>
            <a:ext cx="7771680" cy="166392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35</a:t>
            </a:r>
            <a:endParaRPr/>
          </a:p>
        </p:txBody>
      </p:sp>
    </p:spTree>
  </p:cSld>
  <p:timing>
    <p:tnLst>
      <p:par>
        <p:cTn id="57" dur="indefinite" restart="never" nodeType="tmRoot">
          <p:childTnLst>
            <p:seq>
              <p:cTn id="58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CustomShape 1"/>
          <p:cNvSpPr/>
          <p:nvPr/>
        </p:nvSpPr>
        <p:spPr>
          <a:xfrm>
            <a:off x="685800" y="1433880"/>
            <a:ext cx="7771680" cy="166392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1,4</a:t>
            </a:r>
            <a:endParaRPr/>
          </a:p>
        </p:txBody>
      </p:sp>
    </p:spTree>
  </p:cSld>
  <p:timing>
    <p:tnLst>
      <p:par>
        <p:cTn id="5" dur="indefinite" restart="never" nodeType="tmRoot">
          <p:childTnLst>
            <p:seq>
              <p:cTn id="6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CustomShape 1"/>
          <p:cNvSpPr/>
          <p:nvPr/>
        </p:nvSpPr>
        <p:spPr>
          <a:xfrm>
            <a:off x="685800" y="193896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60 X 0,7 =</a:t>
            </a:r>
            <a:endParaRPr/>
          </a:p>
        </p:txBody>
      </p:sp>
    </p:spTree>
  </p:cSld>
  <p:timing>
    <p:tnLst>
      <p:par>
        <p:cTn id="59" dur="indefinite" restart="never" nodeType="tmRoot">
          <p:childTnLst>
            <p:seq>
              <p:cTn id="60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CustomShape 1"/>
          <p:cNvSpPr/>
          <p:nvPr/>
        </p:nvSpPr>
        <p:spPr>
          <a:xfrm>
            <a:off x="685800" y="1433880"/>
            <a:ext cx="7771680" cy="166392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42</a:t>
            </a:r>
            <a:endParaRPr/>
          </a:p>
        </p:txBody>
      </p:sp>
    </p:spTree>
  </p:cSld>
  <p:timing>
    <p:tnLst>
      <p:par>
        <p:cTn id="61" dur="indefinite" restart="never" nodeType="tmRoot">
          <p:childTnLst>
            <p:seq>
              <p:cTn id="6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CustomShape 1"/>
          <p:cNvSpPr/>
          <p:nvPr/>
        </p:nvSpPr>
        <p:spPr>
          <a:xfrm>
            <a:off x="685800" y="193896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70 X 0,02  =</a:t>
            </a:r>
            <a:endParaRPr/>
          </a:p>
        </p:txBody>
      </p:sp>
    </p:spTree>
  </p:cSld>
  <p:timing>
    <p:tnLst>
      <p:par>
        <p:cTn id="63" dur="indefinite" restart="never" nodeType="tmRoot">
          <p:childTnLst>
            <p:seq>
              <p:cTn id="64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CustomShape 1"/>
          <p:cNvSpPr/>
          <p:nvPr/>
        </p:nvSpPr>
        <p:spPr>
          <a:xfrm>
            <a:off x="685800" y="1433880"/>
            <a:ext cx="7771680" cy="166392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1,4</a:t>
            </a:r>
            <a:endParaRPr/>
          </a:p>
        </p:txBody>
      </p:sp>
    </p:spTree>
  </p:cSld>
  <p:timing>
    <p:tnLst>
      <p:par>
        <p:cTn id="65" dur="indefinite" restart="never" nodeType="tmRoot">
          <p:childTnLst>
            <p:seq>
              <p:cTn id="66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CustomShape 1"/>
          <p:cNvSpPr/>
          <p:nvPr/>
        </p:nvSpPr>
        <p:spPr>
          <a:xfrm>
            <a:off x="685800" y="193896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30 X 0,7 =</a:t>
            </a:r>
            <a:endParaRPr/>
          </a:p>
        </p:txBody>
      </p:sp>
    </p:spTree>
  </p:cSld>
  <p:timing>
    <p:tnLst>
      <p:par>
        <p:cTn id="67" dur="indefinite" restart="never" nodeType="tmRoot">
          <p:childTnLst>
            <p:seq>
              <p:cTn id="68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CustomShape 1"/>
          <p:cNvSpPr/>
          <p:nvPr/>
        </p:nvSpPr>
        <p:spPr>
          <a:xfrm>
            <a:off x="685800" y="1433880"/>
            <a:ext cx="7771680" cy="166392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21</a:t>
            </a:r>
            <a:endParaRPr/>
          </a:p>
        </p:txBody>
      </p:sp>
    </p:spTree>
  </p:cSld>
  <p:timing>
    <p:tnLst>
      <p:par>
        <p:cTn id="69" dur="indefinite" restart="never" nodeType="tmRoot">
          <p:childTnLst>
            <p:seq>
              <p:cTn id="70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CustomShape 1"/>
          <p:cNvSpPr/>
          <p:nvPr/>
        </p:nvSpPr>
        <p:spPr>
          <a:xfrm>
            <a:off x="685800" y="193896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70 X 0,4 =</a:t>
            </a:r>
            <a:endParaRPr/>
          </a:p>
        </p:txBody>
      </p:sp>
    </p:spTree>
  </p:cSld>
  <p:timing>
    <p:tnLst>
      <p:par>
        <p:cTn id="71" dur="indefinite" restart="never" nodeType="tmRoot">
          <p:childTnLst>
            <p:seq>
              <p:cTn id="7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CustomShape 1"/>
          <p:cNvSpPr/>
          <p:nvPr/>
        </p:nvSpPr>
        <p:spPr>
          <a:xfrm>
            <a:off x="685800" y="1433880"/>
            <a:ext cx="7771680" cy="166392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28</a:t>
            </a:r>
            <a:endParaRPr/>
          </a:p>
        </p:txBody>
      </p:sp>
    </p:spTree>
  </p:cSld>
  <p:timing>
    <p:tnLst>
      <p:par>
        <p:cTn id="73" dur="indefinite" restart="never" nodeType="tmRoot">
          <p:childTnLst>
            <p:seq>
              <p:cTn id="74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CustomShape 1"/>
          <p:cNvSpPr/>
          <p:nvPr/>
        </p:nvSpPr>
        <p:spPr>
          <a:xfrm>
            <a:off x="685800" y="193896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70 X 0,5 =</a:t>
            </a:r>
            <a:endParaRPr/>
          </a:p>
        </p:txBody>
      </p:sp>
    </p:spTree>
  </p:cSld>
  <p:timing>
    <p:tnLst>
      <p:par>
        <p:cTn id="75" dur="indefinite" restart="never" nodeType="tmRoot">
          <p:childTnLst>
            <p:seq>
              <p:cTn id="76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CustomShape 1"/>
          <p:cNvSpPr/>
          <p:nvPr/>
        </p:nvSpPr>
        <p:spPr>
          <a:xfrm>
            <a:off x="685800" y="1433880"/>
            <a:ext cx="7771680" cy="166392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35</a:t>
            </a:r>
            <a:endParaRPr/>
          </a:p>
        </p:txBody>
      </p:sp>
    </p:spTree>
  </p:cSld>
  <p:timing>
    <p:tnLst>
      <p:par>
        <p:cTn id="77" dur="indefinite" restart="never" nodeType="tmRoot">
          <p:childTnLst>
            <p:seq>
              <p:cTn id="78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CustomShape 1"/>
          <p:cNvSpPr/>
          <p:nvPr/>
        </p:nvSpPr>
        <p:spPr>
          <a:xfrm>
            <a:off x="685800" y="193896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7 X 0,3 =</a:t>
            </a:r>
            <a:endParaRPr/>
          </a:p>
        </p:txBody>
      </p:sp>
    </p:spTree>
  </p:cSld>
  <p:timing>
    <p:tnLst>
      <p:par>
        <p:cTn id="7" dur="indefinite" restart="never" nodeType="tmRoot">
          <p:childTnLst>
            <p:seq>
              <p:cTn id="8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CustomShape 1"/>
          <p:cNvSpPr/>
          <p:nvPr/>
        </p:nvSpPr>
        <p:spPr>
          <a:xfrm>
            <a:off x="685800" y="193896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70 X 0,6 =</a:t>
            </a:r>
            <a:endParaRPr/>
          </a:p>
        </p:txBody>
      </p:sp>
    </p:spTree>
  </p:cSld>
  <p:timing>
    <p:tnLst>
      <p:par>
        <p:cTn id="79" dur="indefinite" restart="never" nodeType="tmRoot">
          <p:childTnLst>
            <p:seq>
              <p:cTn id="80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CustomShape 1"/>
          <p:cNvSpPr/>
          <p:nvPr/>
        </p:nvSpPr>
        <p:spPr>
          <a:xfrm>
            <a:off x="685800" y="1433880"/>
            <a:ext cx="7771680" cy="166392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42</a:t>
            </a:r>
            <a:endParaRPr/>
          </a:p>
        </p:txBody>
      </p:sp>
    </p:spTree>
  </p:cSld>
  <p:timing>
    <p:tnLst>
      <p:par>
        <p:cTn id="81" dur="indefinite" restart="never" nodeType="tmRoot">
          <p:childTnLst>
            <p:seq>
              <p:cTn id="8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CustomShape 1"/>
          <p:cNvSpPr/>
          <p:nvPr/>
        </p:nvSpPr>
        <p:spPr>
          <a:xfrm>
            <a:off x="685800" y="193896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0,1 X 7 =</a:t>
            </a:r>
            <a:endParaRPr/>
          </a:p>
        </p:txBody>
      </p:sp>
    </p:spTree>
  </p:cSld>
  <p:timing>
    <p:tnLst>
      <p:par>
        <p:cTn id="83" dur="indefinite" restart="never" nodeType="tmRoot">
          <p:childTnLst>
            <p:seq>
              <p:cTn id="84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CustomShape 1"/>
          <p:cNvSpPr/>
          <p:nvPr/>
        </p:nvSpPr>
        <p:spPr>
          <a:xfrm>
            <a:off x="685800" y="1433880"/>
            <a:ext cx="7771680" cy="166392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0,7</a:t>
            </a:r>
            <a:endParaRPr/>
          </a:p>
        </p:txBody>
      </p:sp>
    </p:spTree>
  </p:cSld>
  <p:timing>
    <p:tnLst>
      <p:par>
        <p:cTn id="85" dur="indefinite" restart="never" nodeType="tmRoot">
          <p:childTnLst>
            <p:seq>
              <p:cTn id="86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CustomShape 1"/>
          <p:cNvSpPr/>
          <p:nvPr/>
        </p:nvSpPr>
        <p:spPr>
          <a:xfrm>
            <a:off x="685800" y="193896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0,3 X 0,7 =</a:t>
            </a:r>
            <a:endParaRPr/>
          </a:p>
        </p:txBody>
      </p:sp>
    </p:spTree>
  </p:cSld>
  <p:timing>
    <p:tnLst>
      <p:par>
        <p:cTn id="87" dur="indefinite" restart="never" nodeType="tmRoot">
          <p:childTnLst>
            <p:seq>
              <p:cTn id="88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CustomShape 1"/>
          <p:cNvSpPr/>
          <p:nvPr/>
        </p:nvSpPr>
        <p:spPr>
          <a:xfrm>
            <a:off x="685800" y="1433880"/>
            <a:ext cx="7771680" cy="166392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0,21</a:t>
            </a:r>
            <a:endParaRPr/>
          </a:p>
        </p:txBody>
      </p:sp>
    </p:spTree>
  </p:cSld>
  <p:timing>
    <p:tnLst>
      <p:par>
        <p:cTn id="89" dur="indefinite" restart="never" nodeType="tmRoot">
          <p:childTnLst>
            <p:seq>
              <p:cTn id="90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CustomShape 1"/>
          <p:cNvSpPr/>
          <p:nvPr/>
        </p:nvSpPr>
        <p:spPr>
          <a:xfrm>
            <a:off x="685800" y="193896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0,7 X 0,4 =</a:t>
            </a:r>
            <a:endParaRPr/>
          </a:p>
        </p:txBody>
      </p:sp>
    </p:spTree>
  </p:cSld>
  <p:timing>
    <p:tnLst>
      <p:par>
        <p:cTn id="91" dur="indefinite" restart="never" nodeType="tmRoot">
          <p:childTnLst>
            <p:seq>
              <p:cTn id="9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CustomShape 1"/>
          <p:cNvSpPr/>
          <p:nvPr/>
        </p:nvSpPr>
        <p:spPr>
          <a:xfrm>
            <a:off x="685800" y="1433880"/>
            <a:ext cx="7771680" cy="166392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0,28</a:t>
            </a:r>
            <a:endParaRPr/>
          </a:p>
        </p:txBody>
      </p:sp>
    </p:spTree>
  </p:cSld>
  <p:timing>
    <p:tnLst>
      <p:par>
        <p:cTn id="93" dur="indefinite" restart="never" nodeType="tmRoot">
          <p:childTnLst>
            <p:seq>
              <p:cTn id="94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CustomShape 1"/>
          <p:cNvSpPr/>
          <p:nvPr/>
        </p:nvSpPr>
        <p:spPr>
          <a:xfrm>
            <a:off x="685800" y="193896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0,7 X 0,5 =</a:t>
            </a:r>
            <a:endParaRPr/>
          </a:p>
        </p:txBody>
      </p:sp>
    </p:spTree>
  </p:cSld>
  <p:timing>
    <p:tnLst>
      <p:par>
        <p:cTn id="95" dur="indefinite" restart="never" nodeType="tmRoot">
          <p:childTnLst>
            <p:seq>
              <p:cTn id="96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CustomShape 1"/>
          <p:cNvSpPr/>
          <p:nvPr/>
        </p:nvSpPr>
        <p:spPr>
          <a:xfrm>
            <a:off x="685800" y="1433880"/>
            <a:ext cx="7771680" cy="166392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0,35</a:t>
            </a:r>
            <a:endParaRPr/>
          </a:p>
        </p:txBody>
      </p:sp>
    </p:spTree>
  </p:cSld>
  <p:timing>
    <p:tnLst>
      <p:par>
        <p:cTn id="97" dur="indefinite" restart="never" nodeType="tmRoot">
          <p:childTnLst>
            <p:seq>
              <p:cTn id="98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CustomShape 1"/>
          <p:cNvSpPr/>
          <p:nvPr/>
        </p:nvSpPr>
        <p:spPr>
          <a:xfrm>
            <a:off x="685800" y="1433880"/>
            <a:ext cx="7771680" cy="166392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2,1</a:t>
            </a:r>
            <a:endParaRPr/>
          </a:p>
        </p:txBody>
      </p:sp>
    </p:spTree>
  </p:cSld>
  <p:timing>
    <p:tnLst>
      <p:par>
        <p:cTn id="9" dur="indefinite" restart="never" nodeType="tmRoot">
          <p:childTnLst>
            <p:seq>
              <p:cTn id="10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CustomShape 1"/>
          <p:cNvSpPr/>
          <p:nvPr/>
        </p:nvSpPr>
        <p:spPr>
          <a:xfrm>
            <a:off x="685800" y="193896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0,7 X 0,6 =</a:t>
            </a:r>
            <a:endParaRPr/>
          </a:p>
        </p:txBody>
      </p:sp>
    </p:spTree>
  </p:cSld>
  <p:timing>
    <p:tnLst>
      <p:par>
        <p:cTn id="99" dur="indefinite" restart="never" nodeType="tmRoot">
          <p:childTnLst>
            <p:seq>
              <p:cTn id="100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CustomShape 1"/>
          <p:cNvSpPr/>
          <p:nvPr/>
        </p:nvSpPr>
        <p:spPr>
          <a:xfrm>
            <a:off x="685800" y="1433880"/>
            <a:ext cx="7771680" cy="166392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0,42</a:t>
            </a:r>
            <a:endParaRPr/>
          </a:p>
        </p:txBody>
      </p:sp>
    </p:spTree>
  </p:cSld>
  <p:timing>
    <p:tnLst>
      <p:par>
        <p:cTn id="101" dur="indefinite" restart="never" nodeType="tmRoot">
          <p:childTnLst>
            <p:seq>
              <p:cTn id="10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CustomShape 1"/>
          <p:cNvSpPr/>
          <p:nvPr/>
        </p:nvSpPr>
        <p:spPr>
          <a:xfrm>
            <a:off x="685800" y="193896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7 X 0,01 =</a:t>
            </a:r>
            <a:endParaRPr/>
          </a:p>
        </p:txBody>
      </p:sp>
    </p:spTree>
  </p:cSld>
  <p:timing>
    <p:tnLst>
      <p:par>
        <p:cTn id="103" dur="indefinite" restart="never" nodeType="tmRoot">
          <p:childTnLst>
            <p:seq>
              <p:cTn id="104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CustomShape 1"/>
          <p:cNvSpPr/>
          <p:nvPr/>
        </p:nvSpPr>
        <p:spPr>
          <a:xfrm>
            <a:off x="685800" y="1433880"/>
            <a:ext cx="7771680" cy="166392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0,07</a:t>
            </a:r>
            <a:endParaRPr/>
          </a:p>
        </p:txBody>
      </p:sp>
    </p:spTree>
  </p:cSld>
  <p:timing>
    <p:tnLst>
      <p:par>
        <p:cTn id="105" dur="indefinite" restart="never" nodeType="tmRoot">
          <p:childTnLst>
            <p:seq>
              <p:cTn id="106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CustomShape 1"/>
          <p:cNvSpPr/>
          <p:nvPr/>
        </p:nvSpPr>
        <p:spPr>
          <a:xfrm>
            <a:off x="685800" y="193896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3 X 0,07 =</a:t>
            </a:r>
            <a:endParaRPr/>
          </a:p>
        </p:txBody>
      </p:sp>
    </p:spTree>
  </p:cSld>
  <p:timing>
    <p:tnLst>
      <p:par>
        <p:cTn id="107" dur="indefinite" restart="never" nodeType="tmRoot">
          <p:childTnLst>
            <p:seq>
              <p:cTn id="108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CustomShape 1"/>
          <p:cNvSpPr/>
          <p:nvPr/>
        </p:nvSpPr>
        <p:spPr>
          <a:xfrm>
            <a:off x="685800" y="1433880"/>
            <a:ext cx="7771680" cy="166392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0,21</a:t>
            </a:r>
            <a:endParaRPr/>
          </a:p>
        </p:txBody>
      </p:sp>
    </p:spTree>
  </p:cSld>
  <p:timing>
    <p:tnLst>
      <p:par>
        <p:cTn id="109" dur="indefinite" restart="never" nodeType="tmRoot">
          <p:childTnLst>
            <p:seq>
              <p:cTn id="110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CustomShape 1"/>
          <p:cNvSpPr/>
          <p:nvPr/>
        </p:nvSpPr>
        <p:spPr>
          <a:xfrm>
            <a:off x="685800" y="193896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4 X 0,07 =</a:t>
            </a:r>
            <a:endParaRPr/>
          </a:p>
        </p:txBody>
      </p:sp>
    </p:spTree>
  </p:cSld>
  <p:timing>
    <p:tnLst>
      <p:par>
        <p:cTn id="111" dur="indefinite" restart="never" nodeType="tmRoot">
          <p:childTnLst>
            <p:seq>
              <p:cTn id="11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CustomShape 1"/>
          <p:cNvSpPr/>
          <p:nvPr/>
        </p:nvSpPr>
        <p:spPr>
          <a:xfrm>
            <a:off x="685800" y="1433880"/>
            <a:ext cx="7771680" cy="166392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0,28</a:t>
            </a:r>
            <a:endParaRPr/>
          </a:p>
        </p:txBody>
      </p:sp>
    </p:spTree>
  </p:cSld>
  <p:timing>
    <p:tnLst>
      <p:par>
        <p:cTn id="113" dur="indefinite" restart="never" nodeType="tmRoot">
          <p:childTnLst>
            <p:seq>
              <p:cTn id="114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CustomShape 1"/>
          <p:cNvSpPr/>
          <p:nvPr/>
        </p:nvSpPr>
        <p:spPr>
          <a:xfrm>
            <a:off x="685800" y="193896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5 X 0,07 =</a:t>
            </a:r>
            <a:endParaRPr/>
          </a:p>
        </p:txBody>
      </p:sp>
    </p:spTree>
  </p:cSld>
  <p:timing>
    <p:tnLst>
      <p:par>
        <p:cTn id="115" dur="indefinite" restart="never" nodeType="tmRoot">
          <p:childTnLst>
            <p:seq>
              <p:cTn id="116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CustomShape 1"/>
          <p:cNvSpPr/>
          <p:nvPr/>
        </p:nvSpPr>
        <p:spPr>
          <a:xfrm>
            <a:off x="685800" y="1433880"/>
            <a:ext cx="7771680" cy="166392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0,35</a:t>
            </a:r>
            <a:endParaRPr/>
          </a:p>
        </p:txBody>
      </p:sp>
    </p:spTree>
  </p:cSld>
  <p:timing>
    <p:tnLst>
      <p:par>
        <p:cTn id="117" dur="indefinite" restart="never" nodeType="tmRoot">
          <p:childTnLst>
            <p:seq>
              <p:cTn id="118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CustomShape 1"/>
          <p:cNvSpPr/>
          <p:nvPr/>
        </p:nvSpPr>
        <p:spPr>
          <a:xfrm>
            <a:off x="685800" y="193896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7 X 0,4 =</a:t>
            </a:r>
            <a:endParaRPr/>
          </a:p>
        </p:txBody>
      </p:sp>
    </p:spTree>
  </p:cSld>
  <p:timing>
    <p:tnLst>
      <p:par>
        <p:cTn id="11" dur="indefinite" restart="never" nodeType="tmRoot">
          <p:childTnLst>
            <p:seq>
              <p:cTn id="1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CustomShape 1"/>
          <p:cNvSpPr/>
          <p:nvPr/>
        </p:nvSpPr>
        <p:spPr>
          <a:xfrm>
            <a:off x="685800" y="193896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6 X 0,07 =</a:t>
            </a:r>
            <a:endParaRPr/>
          </a:p>
        </p:txBody>
      </p:sp>
    </p:spTree>
  </p:cSld>
  <p:timing>
    <p:tnLst>
      <p:par>
        <p:cTn id="119" dur="indefinite" restart="never" nodeType="tmRoot">
          <p:childTnLst>
            <p:seq>
              <p:cTn id="120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CustomShape 1"/>
          <p:cNvSpPr/>
          <p:nvPr/>
        </p:nvSpPr>
        <p:spPr>
          <a:xfrm>
            <a:off x="685800" y="1433880"/>
            <a:ext cx="7771680" cy="166392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0,42</a:t>
            </a:r>
            <a:endParaRPr/>
          </a:p>
        </p:txBody>
      </p:sp>
    </p:spTree>
  </p:cSld>
  <p:timing>
    <p:tnLst>
      <p:par>
        <p:cTn id="121" dur="indefinite" restart="never" nodeType="tmRoot">
          <p:childTnLst>
            <p:seq>
              <p:cTn id="12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CustomShape 1"/>
          <p:cNvSpPr/>
          <p:nvPr/>
        </p:nvSpPr>
        <p:spPr>
          <a:xfrm>
            <a:off x="685800" y="193896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0,03 X 7 =</a:t>
            </a:r>
            <a:endParaRPr/>
          </a:p>
        </p:txBody>
      </p:sp>
    </p:spTree>
  </p:cSld>
  <p:timing>
    <p:tnLst>
      <p:par>
        <p:cTn id="123" dur="indefinite" restart="never" nodeType="tmRoot">
          <p:childTnLst>
            <p:seq>
              <p:cTn id="124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CustomShape 1"/>
          <p:cNvSpPr/>
          <p:nvPr/>
        </p:nvSpPr>
        <p:spPr>
          <a:xfrm>
            <a:off x="685800" y="1433880"/>
            <a:ext cx="7771680" cy="166392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0,21</a:t>
            </a:r>
            <a:endParaRPr/>
          </a:p>
        </p:txBody>
      </p:sp>
    </p:spTree>
  </p:cSld>
  <p:timing>
    <p:tnLst>
      <p:par>
        <p:cTn id="125" dur="indefinite" restart="never" nodeType="tmRoot">
          <p:childTnLst>
            <p:seq>
              <p:cTn id="126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CustomShape 1"/>
          <p:cNvSpPr/>
          <p:nvPr/>
        </p:nvSpPr>
        <p:spPr>
          <a:xfrm>
            <a:off x="685800" y="193896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0,04 X 7 =</a:t>
            </a:r>
            <a:endParaRPr/>
          </a:p>
        </p:txBody>
      </p:sp>
    </p:spTree>
  </p:cSld>
  <p:timing>
    <p:tnLst>
      <p:par>
        <p:cTn id="127" dur="indefinite" restart="never" nodeType="tmRoot">
          <p:childTnLst>
            <p:seq>
              <p:cTn id="128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CustomShape 1"/>
          <p:cNvSpPr/>
          <p:nvPr/>
        </p:nvSpPr>
        <p:spPr>
          <a:xfrm>
            <a:off x="685800" y="1433880"/>
            <a:ext cx="7771680" cy="166392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0,28</a:t>
            </a:r>
            <a:endParaRPr/>
          </a:p>
        </p:txBody>
      </p:sp>
    </p:spTree>
  </p:cSld>
  <p:timing>
    <p:tnLst>
      <p:par>
        <p:cTn id="129" dur="indefinite" restart="never" nodeType="tmRoot">
          <p:childTnLst>
            <p:seq>
              <p:cTn id="130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CustomShape 1"/>
          <p:cNvSpPr/>
          <p:nvPr/>
        </p:nvSpPr>
        <p:spPr>
          <a:xfrm>
            <a:off x="685800" y="193896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0,05 X 7 =</a:t>
            </a:r>
            <a:endParaRPr/>
          </a:p>
        </p:txBody>
      </p:sp>
    </p:spTree>
  </p:cSld>
  <p:timing>
    <p:tnLst>
      <p:par>
        <p:cTn id="131" dur="indefinite" restart="never" nodeType="tmRoot">
          <p:childTnLst>
            <p:seq>
              <p:cTn id="13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CustomShape 1"/>
          <p:cNvSpPr/>
          <p:nvPr/>
        </p:nvSpPr>
        <p:spPr>
          <a:xfrm>
            <a:off x="685800" y="1433880"/>
            <a:ext cx="7771680" cy="166392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0,35</a:t>
            </a:r>
            <a:endParaRPr/>
          </a:p>
        </p:txBody>
      </p:sp>
    </p:spTree>
  </p:cSld>
  <p:timing>
    <p:tnLst>
      <p:par>
        <p:cTn id="133" dur="indefinite" restart="never" nodeType="tmRoot">
          <p:childTnLst>
            <p:seq>
              <p:cTn id="134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CustomShape 1"/>
          <p:cNvSpPr/>
          <p:nvPr/>
        </p:nvSpPr>
        <p:spPr>
          <a:xfrm>
            <a:off x="685800" y="193896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0,06 X 7 =</a:t>
            </a:r>
            <a:endParaRPr/>
          </a:p>
        </p:txBody>
      </p:sp>
    </p:spTree>
  </p:cSld>
  <p:timing>
    <p:tnLst>
      <p:par>
        <p:cTn id="135" dur="indefinite" restart="never" nodeType="tmRoot">
          <p:childTnLst>
            <p:seq>
              <p:cTn id="136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CustomShape 1"/>
          <p:cNvSpPr/>
          <p:nvPr/>
        </p:nvSpPr>
        <p:spPr>
          <a:xfrm>
            <a:off x="685800" y="1433880"/>
            <a:ext cx="7771680" cy="166392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0,42</a:t>
            </a:r>
            <a:endParaRPr/>
          </a:p>
        </p:txBody>
      </p:sp>
    </p:spTree>
  </p:cSld>
  <p:timing>
    <p:tnLst>
      <p:par>
        <p:cTn id="137" dur="indefinite" restart="never" nodeType="tmRoot">
          <p:childTnLst>
            <p:seq>
              <p:cTn id="138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CustomShape 1"/>
          <p:cNvSpPr/>
          <p:nvPr/>
        </p:nvSpPr>
        <p:spPr>
          <a:xfrm>
            <a:off x="685800" y="1433880"/>
            <a:ext cx="7771680" cy="166392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2,8</a:t>
            </a:r>
            <a:endParaRPr/>
          </a:p>
        </p:txBody>
      </p:sp>
    </p:spTree>
  </p:cSld>
  <p:timing>
    <p:tnLst>
      <p:par>
        <p:cTn id="13" dur="indefinite" restart="never" nodeType="tmRoot">
          <p:childTnLst>
            <p:seq>
              <p:cTn id="14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CustomShape 1"/>
          <p:cNvSpPr/>
          <p:nvPr/>
        </p:nvSpPr>
        <p:spPr>
          <a:xfrm>
            <a:off x="685800" y="193896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0,1 X 0,07 =</a:t>
            </a:r>
            <a:endParaRPr/>
          </a:p>
        </p:txBody>
      </p:sp>
    </p:spTree>
  </p:cSld>
  <p:timing>
    <p:tnLst>
      <p:par>
        <p:cTn id="139" dur="indefinite" restart="never" nodeType="tmRoot">
          <p:childTnLst>
            <p:seq>
              <p:cTn id="140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CustomShape 1"/>
          <p:cNvSpPr/>
          <p:nvPr/>
        </p:nvSpPr>
        <p:spPr>
          <a:xfrm>
            <a:off x="685800" y="1433880"/>
            <a:ext cx="7771680" cy="166392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0,007</a:t>
            </a:r>
            <a:endParaRPr/>
          </a:p>
        </p:txBody>
      </p:sp>
    </p:spTree>
  </p:cSld>
  <p:timing>
    <p:tnLst>
      <p:par>
        <p:cTn id="141" dur="indefinite" restart="never" nodeType="tmRoot">
          <p:childTnLst>
            <p:seq>
              <p:cTn id="14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CustomShape 1"/>
          <p:cNvSpPr/>
          <p:nvPr/>
        </p:nvSpPr>
        <p:spPr>
          <a:xfrm>
            <a:off x="685800" y="193896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0,7 X 0,03 =</a:t>
            </a:r>
            <a:endParaRPr/>
          </a:p>
        </p:txBody>
      </p:sp>
    </p:spTree>
  </p:cSld>
  <p:timing>
    <p:tnLst>
      <p:par>
        <p:cTn id="143" dur="indefinite" restart="never" nodeType="tmRoot">
          <p:childTnLst>
            <p:seq>
              <p:cTn id="144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CustomShape 1"/>
          <p:cNvSpPr/>
          <p:nvPr/>
        </p:nvSpPr>
        <p:spPr>
          <a:xfrm>
            <a:off x="685800" y="1433880"/>
            <a:ext cx="7771680" cy="166392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0,021</a:t>
            </a:r>
            <a:endParaRPr/>
          </a:p>
        </p:txBody>
      </p:sp>
    </p:spTree>
  </p:cSld>
  <p:timing>
    <p:tnLst>
      <p:par>
        <p:cTn id="145" dur="indefinite" restart="never" nodeType="tmRoot">
          <p:childTnLst>
            <p:seq>
              <p:cTn id="146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CustomShape 1"/>
          <p:cNvSpPr/>
          <p:nvPr/>
        </p:nvSpPr>
        <p:spPr>
          <a:xfrm>
            <a:off x="685800" y="193896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0,7 X 0,04 =</a:t>
            </a:r>
            <a:endParaRPr/>
          </a:p>
        </p:txBody>
      </p:sp>
    </p:spTree>
  </p:cSld>
  <p:timing>
    <p:tnLst>
      <p:par>
        <p:cTn id="147" dur="indefinite" restart="never" nodeType="tmRoot">
          <p:childTnLst>
            <p:seq>
              <p:cTn id="148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CustomShape 1"/>
          <p:cNvSpPr/>
          <p:nvPr/>
        </p:nvSpPr>
        <p:spPr>
          <a:xfrm>
            <a:off x="685800" y="1433880"/>
            <a:ext cx="7771680" cy="166392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0,028</a:t>
            </a:r>
            <a:endParaRPr/>
          </a:p>
        </p:txBody>
      </p:sp>
    </p:spTree>
  </p:cSld>
  <p:timing>
    <p:tnLst>
      <p:par>
        <p:cTn id="149" dur="indefinite" restart="never" nodeType="tmRoot">
          <p:childTnLst>
            <p:seq>
              <p:cTn id="150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CustomShape 1"/>
          <p:cNvSpPr/>
          <p:nvPr/>
        </p:nvSpPr>
        <p:spPr>
          <a:xfrm>
            <a:off x="685800" y="193896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0,7 X 0,05 =</a:t>
            </a:r>
            <a:endParaRPr/>
          </a:p>
        </p:txBody>
      </p:sp>
    </p:spTree>
  </p:cSld>
  <p:timing>
    <p:tnLst>
      <p:par>
        <p:cTn id="151" dur="indefinite" restart="never" nodeType="tmRoot">
          <p:childTnLst>
            <p:seq>
              <p:cTn id="15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CustomShape 1"/>
          <p:cNvSpPr/>
          <p:nvPr/>
        </p:nvSpPr>
        <p:spPr>
          <a:xfrm>
            <a:off x="685800" y="1433880"/>
            <a:ext cx="7771680" cy="166392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0,035</a:t>
            </a:r>
            <a:endParaRPr/>
          </a:p>
        </p:txBody>
      </p:sp>
    </p:spTree>
  </p:cSld>
  <p:timing>
    <p:tnLst>
      <p:par>
        <p:cTn id="153" dur="indefinite" restart="never" nodeType="tmRoot">
          <p:childTnLst>
            <p:seq>
              <p:cTn id="154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CustomShape 1"/>
          <p:cNvSpPr/>
          <p:nvPr/>
        </p:nvSpPr>
        <p:spPr>
          <a:xfrm>
            <a:off x="685800" y="193896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0,7 X 0,06 =</a:t>
            </a:r>
            <a:endParaRPr/>
          </a:p>
        </p:txBody>
      </p:sp>
    </p:spTree>
  </p:cSld>
  <p:timing>
    <p:tnLst>
      <p:par>
        <p:cTn id="155" dur="indefinite" restart="never" nodeType="tmRoot">
          <p:childTnLst>
            <p:seq>
              <p:cTn id="156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CustomShape 1"/>
          <p:cNvSpPr/>
          <p:nvPr/>
        </p:nvSpPr>
        <p:spPr>
          <a:xfrm>
            <a:off x="685800" y="1433880"/>
            <a:ext cx="7771680" cy="166392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0,042</a:t>
            </a:r>
            <a:endParaRPr/>
          </a:p>
        </p:txBody>
      </p:sp>
    </p:spTree>
  </p:cSld>
  <p:timing>
    <p:tnLst>
      <p:par>
        <p:cTn id="157" dur="indefinite" restart="never" nodeType="tmRoot">
          <p:childTnLst>
            <p:seq>
              <p:cTn id="158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CustomShape 1"/>
          <p:cNvSpPr/>
          <p:nvPr/>
        </p:nvSpPr>
        <p:spPr>
          <a:xfrm>
            <a:off x="685800" y="193896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7 X 0,5 =</a:t>
            </a:r>
            <a:endParaRPr/>
          </a:p>
        </p:txBody>
      </p:sp>
    </p:spTree>
  </p:cSld>
  <p:timing>
    <p:tnLst>
      <p:par>
        <p:cTn id="15" dur="indefinite" restart="never" nodeType="tmRoot">
          <p:childTnLst>
            <p:seq>
              <p:cTn id="16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CustomShape 1"/>
          <p:cNvSpPr/>
          <p:nvPr/>
        </p:nvSpPr>
        <p:spPr>
          <a:xfrm>
            <a:off x="685800" y="193896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0,07 X 0,3 =</a:t>
            </a:r>
            <a:endParaRPr/>
          </a:p>
        </p:txBody>
      </p:sp>
    </p:spTree>
  </p:cSld>
  <p:timing>
    <p:tnLst>
      <p:par>
        <p:cTn id="159" dur="indefinite" restart="never" nodeType="tmRoot">
          <p:childTnLst>
            <p:seq>
              <p:cTn id="160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CustomShape 1"/>
          <p:cNvSpPr/>
          <p:nvPr/>
        </p:nvSpPr>
        <p:spPr>
          <a:xfrm>
            <a:off x="685800" y="1433880"/>
            <a:ext cx="7771680" cy="166392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0,021</a:t>
            </a:r>
            <a:endParaRPr/>
          </a:p>
        </p:txBody>
      </p:sp>
    </p:spTree>
  </p:cSld>
  <p:timing>
    <p:tnLst>
      <p:par>
        <p:cTn id="161" dur="indefinite" restart="never" nodeType="tmRoot">
          <p:childTnLst>
            <p:seq>
              <p:cTn id="16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CustomShape 1"/>
          <p:cNvSpPr/>
          <p:nvPr/>
        </p:nvSpPr>
        <p:spPr>
          <a:xfrm>
            <a:off x="685800" y="193896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0,07 X 0,4 =</a:t>
            </a:r>
            <a:endParaRPr/>
          </a:p>
        </p:txBody>
      </p:sp>
    </p:spTree>
  </p:cSld>
  <p:timing>
    <p:tnLst>
      <p:par>
        <p:cTn id="163" dur="indefinite" restart="never" nodeType="tmRoot">
          <p:childTnLst>
            <p:seq>
              <p:cTn id="164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CustomShape 1"/>
          <p:cNvSpPr/>
          <p:nvPr/>
        </p:nvSpPr>
        <p:spPr>
          <a:xfrm>
            <a:off x="685800" y="1433880"/>
            <a:ext cx="7771680" cy="166392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0,028</a:t>
            </a:r>
            <a:endParaRPr/>
          </a:p>
        </p:txBody>
      </p:sp>
    </p:spTree>
  </p:cSld>
  <p:timing>
    <p:tnLst>
      <p:par>
        <p:cTn id="165" dur="indefinite" restart="never" nodeType="tmRoot">
          <p:childTnLst>
            <p:seq>
              <p:cTn id="166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CustomShape 1"/>
          <p:cNvSpPr/>
          <p:nvPr/>
        </p:nvSpPr>
        <p:spPr>
          <a:xfrm>
            <a:off x="685800" y="193896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0,07 X 0,5 =</a:t>
            </a:r>
            <a:endParaRPr/>
          </a:p>
        </p:txBody>
      </p:sp>
    </p:spTree>
  </p:cSld>
  <p:timing>
    <p:tnLst>
      <p:par>
        <p:cTn id="167" dur="indefinite" restart="never" nodeType="tmRoot">
          <p:childTnLst>
            <p:seq>
              <p:cTn id="168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CustomShape 1"/>
          <p:cNvSpPr/>
          <p:nvPr/>
        </p:nvSpPr>
        <p:spPr>
          <a:xfrm>
            <a:off x="685800" y="1433880"/>
            <a:ext cx="7771680" cy="166392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0,035</a:t>
            </a:r>
            <a:endParaRPr/>
          </a:p>
        </p:txBody>
      </p:sp>
    </p:spTree>
  </p:cSld>
  <p:timing>
    <p:tnLst>
      <p:par>
        <p:cTn id="169" dur="indefinite" restart="never" nodeType="tmRoot">
          <p:childTnLst>
            <p:seq>
              <p:cTn id="170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CustomShape 1"/>
          <p:cNvSpPr/>
          <p:nvPr/>
        </p:nvSpPr>
        <p:spPr>
          <a:xfrm>
            <a:off x="685800" y="193896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0,07 X 0,6 =</a:t>
            </a:r>
            <a:endParaRPr/>
          </a:p>
        </p:txBody>
      </p:sp>
    </p:spTree>
  </p:cSld>
  <p:timing>
    <p:tnLst>
      <p:par>
        <p:cTn id="171" dur="indefinite" restart="never" nodeType="tmRoot">
          <p:childTnLst>
            <p:seq>
              <p:cTn id="17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CustomShape 1"/>
          <p:cNvSpPr/>
          <p:nvPr/>
        </p:nvSpPr>
        <p:spPr>
          <a:xfrm>
            <a:off x="685800" y="1433880"/>
            <a:ext cx="7771680" cy="166392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0,042</a:t>
            </a:r>
            <a:endParaRPr/>
          </a:p>
        </p:txBody>
      </p:sp>
    </p:spTree>
  </p:cSld>
  <p:timing>
    <p:tnLst>
      <p:par>
        <p:cTn id="173" dur="indefinite" restart="never" nodeType="tmRoot">
          <p:childTnLst>
            <p:seq>
              <p:cTn id="174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CustomShape 1"/>
          <p:cNvSpPr/>
          <p:nvPr/>
        </p:nvSpPr>
        <p:spPr>
          <a:xfrm>
            <a:off x="685800" y="193896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0,001 X 7 =</a:t>
            </a:r>
            <a:endParaRPr/>
          </a:p>
        </p:txBody>
      </p:sp>
    </p:spTree>
  </p:cSld>
  <p:timing>
    <p:tnLst>
      <p:par>
        <p:cTn id="175" dur="indefinite" restart="never" nodeType="tmRoot">
          <p:childTnLst>
            <p:seq>
              <p:cTn id="176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CustomShape 1"/>
          <p:cNvSpPr/>
          <p:nvPr/>
        </p:nvSpPr>
        <p:spPr>
          <a:xfrm>
            <a:off x="685800" y="1433880"/>
            <a:ext cx="7771680" cy="166392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0,007</a:t>
            </a:r>
            <a:endParaRPr/>
          </a:p>
        </p:txBody>
      </p:sp>
    </p:spTree>
  </p:cSld>
  <p:timing>
    <p:tnLst>
      <p:par>
        <p:cTn id="177" dur="indefinite" restart="never" nodeType="tmRoot">
          <p:childTnLst>
            <p:seq>
              <p:cTn id="178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CustomShape 1"/>
          <p:cNvSpPr/>
          <p:nvPr/>
        </p:nvSpPr>
        <p:spPr>
          <a:xfrm>
            <a:off x="685800" y="1433880"/>
            <a:ext cx="7771680" cy="166392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3,5</a:t>
            </a:r>
            <a:endParaRPr/>
          </a:p>
        </p:txBody>
      </p:sp>
    </p:spTree>
  </p:cSld>
  <p:timing>
    <p:tnLst>
      <p:par>
        <p:cTn id="17" dur="indefinite" restart="never" nodeType="tmRoot">
          <p:childTnLst>
            <p:seq>
              <p:cTn id="18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CustomShape 1"/>
          <p:cNvSpPr/>
          <p:nvPr/>
        </p:nvSpPr>
        <p:spPr>
          <a:xfrm>
            <a:off x="685800" y="193896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3 X 0,007=</a:t>
            </a:r>
            <a:endParaRPr/>
          </a:p>
        </p:txBody>
      </p:sp>
    </p:spTree>
  </p:cSld>
  <p:timing>
    <p:tnLst>
      <p:par>
        <p:cTn id="179" dur="indefinite" restart="never" nodeType="tmRoot">
          <p:childTnLst>
            <p:seq>
              <p:cTn id="180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CustomShape 1"/>
          <p:cNvSpPr/>
          <p:nvPr/>
        </p:nvSpPr>
        <p:spPr>
          <a:xfrm>
            <a:off x="685800" y="1433880"/>
            <a:ext cx="7771680" cy="166392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0,021</a:t>
            </a:r>
            <a:endParaRPr/>
          </a:p>
        </p:txBody>
      </p:sp>
    </p:spTree>
  </p:cSld>
  <p:timing>
    <p:tnLst>
      <p:par>
        <p:cTn id="181" dur="indefinite" restart="never" nodeType="tmRoot">
          <p:childTnLst>
            <p:seq>
              <p:cTn id="18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CustomShape 1"/>
          <p:cNvSpPr/>
          <p:nvPr/>
        </p:nvSpPr>
        <p:spPr>
          <a:xfrm>
            <a:off x="685800" y="193896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0,007 X 4 =</a:t>
            </a:r>
            <a:endParaRPr/>
          </a:p>
        </p:txBody>
      </p:sp>
    </p:spTree>
  </p:cSld>
  <p:timing>
    <p:tnLst>
      <p:par>
        <p:cTn id="183" dur="indefinite" restart="never" nodeType="tmRoot">
          <p:childTnLst>
            <p:seq>
              <p:cTn id="184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CustomShape 1"/>
          <p:cNvSpPr/>
          <p:nvPr/>
        </p:nvSpPr>
        <p:spPr>
          <a:xfrm>
            <a:off x="685800" y="1433880"/>
            <a:ext cx="7771680" cy="166392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0,028</a:t>
            </a:r>
            <a:endParaRPr/>
          </a:p>
        </p:txBody>
      </p:sp>
    </p:spTree>
  </p:cSld>
  <p:timing>
    <p:tnLst>
      <p:par>
        <p:cTn id="185" dur="indefinite" restart="never" nodeType="tmRoot">
          <p:childTnLst>
            <p:seq>
              <p:cTn id="186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CustomShape 1"/>
          <p:cNvSpPr/>
          <p:nvPr/>
        </p:nvSpPr>
        <p:spPr>
          <a:xfrm>
            <a:off x="685800" y="193896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5 X 0,007 =</a:t>
            </a:r>
            <a:endParaRPr/>
          </a:p>
        </p:txBody>
      </p:sp>
    </p:spTree>
  </p:cSld>
  <p:timing>
    <p:tnLst>
      <p:par>
        <p:cTn id="187" dur="indefinite" restart="never" nodeType="tmRoot">
          <p:childTnLst>
            <p:seq>
              <p:cTn id="188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CustomShape 1"/>
          <p:cNvSpPr/>
          <p:nvPr/>
        </p:nvSpPr>
        <p:spPr>
          <a:xfrm>
            <a:off x="685800" y="1433880"/>
            <a:ext cx="7771680" cy="166392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0,035</a:t>
            </a:r>
            <a:endParaRPr/>
          </a:p>
        </p:txBody>
      </p:sp>
    </p:spTree>
  </p:cSld>
  <p:timing>
    <p:tnLst>
      <p:par>
        <p:cTn id="189" dur="indefinite" restart="never" nodeType="tmRoot">
          <p:childTnLst>
            <p:seq>
              <p:cTn id="190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CustomShape 1"/>
          <p:cNvSpPr/>
          <p:nvPr/>
        </p:nvSpPr>
        <p:spPr>
          <a:xfrm>
            <a:off x="685800" y="193896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6 X 0,007 =</a:t>
            </a:r>
            <a:endParaRPr/>
          </a:p>
        </p:txBody>
      </p:sp>
    </p:spTree>
  </p:cSld>
  <p:timing>
    <p:tnLst>
      <p:par>
        <p:cTn id="191" dur="indefinite" restart="never" nodeType="tmRoot">
          <p:childTnLst>
            <p:seq>
              <p:cTn id="19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CustomShape 1"/>
          <p:cNvSpPr/>
          <p:nvPr/>
        </p:nvSpPr>
        <p:spPr>
          <a:xfrm>
            <a:off x="685800" y="1433880"/>
            <a:ext cx="7771680" cy="166392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0,042</a:t>
            </a:r>
            <a:endParaRPr/>
          </a:p>
        </p:txBody>
      </p:sp>
    </p:spTree>
  </p:cSld>
  <p:timing>
    <p:tnLst>
      <p:par>
        <p:cTn id="193" dur="indefinite" restart="never" nodeType="tmRoot">
          <p:childTnLst>
            <p:seq>
              <p:cTn id="194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